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84" r:id="rId3"/>
    <p:sldId id="285" r:id="rId4"/>
    <p:sldId id="286" r:id="rId5"/>
    <p:sldId id="287" r:id="rId6"/>
    <p:sldId id="288" r:id="rId7"/>
    <p:sldId id="289" r:id="rId8"/>
    <p:sldId id="290" r:id="rId9"/>
    <p:sldId id="295" r:id="rId10"/>
    <p:sldId id="297" r:id="rId11"/>
    <p:sldId id="296" r:id="rId12"/>
    <p:sldId id="305" r:id="rId13"/>
    <p:sldId id="299" r:id="rId14"/>
    <p:sldId id="306" r:id="rId15"/>
    <p:sldId id="298" r:id="rId16"/>
    <p:sldId id="307" r:id="rId17"/>
    <p:sldId id="301" r:id="rId18"/>
    <p:sldId id="303" r:id="rId19"/>
    <p:sldId id="257" r:id="rId20"/>
    <p:sldId id="304" r:id="rId21"/>
    <p:sldId id="259" r:id="rId22"/>
    <p:sldId id="260" r:id="rId23"/>
    <p:sldId id="262" r:id="rId24"/>
    <p:sldId id="263" r:id="rId25"/>
    <p:sldId id="264" r:id="rId26"/>
    <p:sldId id="265" r:id="rId27"/>
    <p:sldId id="266" r:id="rId28"/>
    <p:sldId id="267" r:id="rId29"/>
    <p:sldId id="269" r:id="rId30"/>
    <p:sldId id="271" r:id="rId31"/>
    <p:sldId id="272" r:id="rId32"/>
    <p:sldId id="273" r:id="rId33"/>
    <p:sldId id="274" r:id="rId34"/>
    <p:sldId id="281" r:id="rId35"/>
    <p:sldId id="276" r:id="rId36"/>
    <p:sldId id="278" r:id="rId37"/>
    <p:sldId id="279" r:id="rId38"/>
    <p:sldId id="280" r:id="rId39"/>
    <p:sldId id="282" r:id="rId40"/>
    <p:sldId id="308" r:id="rId41"/>
    <p:sldId id="309" r:id="rId42"/>
    <p:sldId id="300" r:id="rId43"/>
    <p:sldId id="302" r:id="rId44"/>
    <p:sldId id="28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604"/>
  </p:normalViewPr>
  <p:slideViewPr>
    <p:cSldViewPr snapToGrid="0" snapToObjects="1">
      <p:cViewPr varScale="1">
        <p:scale>
          <a:sx n="88" d="100"/>
          <a:sy n="88" d="100"/>
        </p:scale>
        <p:origin x="1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157CD-9254-7A48-9F3F-84AC6A3CE90F}"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it-IT"/>
        </a:p>
      </dgm:t>
    </dgm:pt>
    <dgm:pt modelId="{48710E41-A461-F14F-9867-1EBCE25ADAAB}">
      <dgm:prSet phldrT="[Testo]"/>
      <dgm:spPr/>
      <dgm:t>
        <a:bodyPr/>
        <a:lstStyle/>
        <a:p>
          <a:r>
            <a:rPr lang="it-IT" dirty="0" err="1"/>
            <a:t>Veronense</a:t>
          </a:r>
          <a:endParaRPr lang="it-IT" dirty="0"/>
        </a:p>
      </dgm:t>
    </dgm:pt>
    <dgm:pt modelId="{A01B504B-2EE0-3D4D-9128-448F8A3915B3}" type="parTrans" cxnId="{EF095E57-1B21-1C49-86F9-EF44A95C5ADC}">
      <dgm:prSet/>
      <dgm:spPr/>
      <dgm:t>
        <a:bodyPr/>
        <a:lstStyle/>
        <a:p>
          <a:endParaRPr lang="it-IT"/>
        </a:p>
      </dgm:t>
    </dgm:pt>
    <dgm:pt modelId="{8727C56A-7CBC-4340-92E6-FD128C4F4A47}" type="sibTrans" cxnId="{EF095E57-1B21-1C49-86F9-EF44A95C5ADC}">
      <dgm:prSet/>
      <dgm:spPr/>
      <dgm:t>
        <a:bodyPr/>
        <a:lstStyle/>
        <a:p>
          <a:endParaRPr lang="it-IT"/>
        </a:p>
      </dgm:t>
    </dgm:pt>
    <dgm:pt modelId="{317D1B1B-278E-A64E-B5C8-FC8668C8754A}">
      <dgm:prSet phldrT="[Testo]" custT="1"/>
      <dgm:spPr/>
      <dgm:t>
        <a:bodyPr/>
        <a:lstStyle/>
        <a:p>
          <a:r>
            <a:rPr lang="it-IT" sz="1600" dirty="0"/>
            <a:t>O </a:t>
          </a:r>
          <a:r>
            <a:rPr lang="it-IT" sz="1600" i="1" dirty="0"/>
            <a:t>Leoniano </a:t>
          </a:r>
          <a:r>
            <a:rPr lang="it-IT" sz="1600" i="0" dirty="0"/>
            <a:t>(si fa risalire a Papa Leone Magno); biblioteca </a:t>
          </a:r>
          <a:r>
            <a:rPr lang="it-IT" sz="1600" i="0" dirty="0" err="1"/>
            <a:t>capit</a:t>
          </a:r>
          <a:r>
            <a:rPr lang="it-IT" sz="1600" i="0" dirty="0"/>
            <a:t>. di Verona</a:t>
          </a:r>
          <a:endParaRPr lang="it-IT" sz="1600" i="1" dirty="0"/>
        </a:p>
      </dgm:t>
    </dgm:pt>
    <dgm:pt modelId="{75FAEC16-2C40-864D-9BE6-9792E4C459D6}" type="parTrans" cxnId="{07D7EF4A-FF42-6049-A63B-D5E0B9C46EA0}">
      <dgm:prSet/>
      <dgm:spPr/>
      <dgm:t>
        <a:bodyPr/>
        <a:lstStyle/>
        <a:p>
          <a:endParaRPr lang="it-IT"/>
        </a:p>
      </dgm:t>
    </dgm:pt>
    <dgm:pt modelId="{F4A6DEA8-6C4E-6742-B893-0597E6021DD2}" type="sibTrans" cxnId="{07D7EF4A-FF42-6049-A63B-D5E0B9C46EA0}">
      <dgm:prSet/>
      <dgm:spPr/>
      <dgm:t>
        <a:bodyPr/>
        <a:lstStyle/>
        <a:p>
          <a:endParaRPr lang="it-IT"/>
        </a:p>
      </dgm:t>
    </dgm:pt>
    <dgm:pt modelId="{D37E45AE-85CB-844B-9AB6-5173500F960D}">
      <dgm:prSet phldrT="[Testo]"/>
      <dgm:spPr/>
      <dgm:t>
        <a:bodyPr/>
        <a:lstStyle/>
        <a:p>
          <a:r>
            <a:rPr lang="it-IT" dirty="0" err="1"/>
            <a:t>Gelasiano</a:t>
          </a:r>
          <a:endParaRPr lang="it-IT" dirty="0"/>
        </a:p>
      </dgm:t>
    </dgm:pt>
    <dgm:pt modelId="{ACE4EA80-FE55-2C41-9945-2084E3EEEF89}" type="parTrans" cxnId="{AB948261-1B33-4B4C-9536-E98A64F36814}">
      <dgm:prSet/>
      <dgm:spPr/>
      <dgm:t>
        <a:bodyPr/>
        <a:lstStyle/>
        <a:p>
          <a:endParaRPr lang="it-IT"/>
        </a:p>
      </dgm:t>
    </dgm:pt>
    <dgm:pt modelId="{D37552C6-D314-3147-A7B5-67CD4D8DC81E}" type="sibTrans" cxnId="{AB948261-1B33-4B4C-9536-E98A64F36814}">
      <dgm:prSet/>
      <dgm:spPr/>
      <dgm:t>
        <a:bodyPr/>
        <a:lstStyle/>
        <a:p>
          <a:endParaRPr lang="it-IT"/>
        </a:p>
      </dgm:t>
    </dgm:pt>
    <dgm:pt modelId="{276690EE-EDD5-6F47-8918-1F0D962A1F3B}">
      <dgm:prSet phldrT="[Testo]" custT="1"/>
      <dgm:spPr/>
      <dgm:t>
        <a:bodyPr/>
        <a:lstStyle/>
        <a:p>
          <a:r>
            <a:rPr lang="it-IT" sz="1800" dirty="0"/>
            <a:t>Trascritto verso il 750</a:t>
          </a:r>
        </a:p>
      </dgm:t>
    </dgm:pt>
    <dgm:pt modelId="{499313D5-3832-7E4B-9333-E0434763DB93}" type="parTrans" cxnId="{01EE7DDC-FEF5-1243-9C2C-252FD4BDDDED}">
      <dgm:prSet/>
      <dgm:spPr/>
      <dgm:t>
        <a:bodyPr/>
        <a:lstStyle/>
        <a:p>
          <a:endParaRPr lang="it-IT"/>
        </a:p>
      </dgm:t>
    </dgm:pt>
    <dgm:pt modelId="{90A7E8CB-C7BE-864E-8A8C-EEAB2C483589}" type="sibTrans" cxnId="{01EE7DDC-FEF5-1243-9C2C-252FD4BDDDED}">
      <dgm:prSet/>
      <dgm:spPr/>
      <dgm:t>
        <a:bodyPr/>
        <a:lstStyle/>
        <a:p>
          <a:endParaRPr lang="it-IT"/>
        </a:p>
      </dgm:t>
    </dgm:pt>
    <dgm:pt modelId="{3CBBBE69-7A2A-1049-9A19-3BA392D6D1AF}">
      <dgm:prSet phldrT="[Testo]"/>
      <dgm:spPr/>
      <dgm:t>
        <a:bodyPr/>
        <a:lstStyle/>
        <a:p>
          <a:r>
            <a:rPr lang="it-IT" dirty="0"/>
            <a:t>Gregoriano</a:t>
          </a:r>
        </a:p>
      </dgm:t>
    </dgm:pt>
    <dgm:pt modelId="{92B9A86C-065D-864F-A4DD-89C08ED40CFB}" type="parTrans" cxnId="{8BAC816A-BF2B-F54A-9D95-F2F2C010F1D6}">
      <dgm:prSet/>
      <dgm:spPr/>
      <dgm:t>
        <a:bodyPr/>
        <a:lstStyle/>
        <a:p>
          <a:endParaRPr lang="it-IT"/>
        </a:p>
      </dgm:t>
    </dgm:pt>
    <dgm:pt modelId="{5082EC96-4E77-BD45-BED1-58E10E198227}" type="sibTrans" cxnId="{8BAC816A-BF2B-F54A-9D95-F2F2C010F1D6}">
      <dgm:prSet/>
      <dgm:spPr/>
      <dgm:t>
        <a:bodyPr/>
        <a:lstStyle/>
        <a:p>
          <a:endParaRPr lang="it-IT"/>
        </a:p>
      </dgm:t>
    </dgm:pt>
    <dgm:pt modelId="{B5C60B4A-24D8-7646-B349-93E8A246CFF1}">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800" dirty="0"/>
            <a:t>Attribuito a Gregorio Magno</a:t>
          </a:r>
        </a:p>
      </dgm:t>
    </dgm:pt>
    <dgm:pt modelId="{DCDB49A6-D37F-C944-AA35-BB7E09445987}" type="parTrans" cxnId="{B8B0ACEE-69DA-584B-BBA4-A8F1AA149024}">
      <dgm:prSet/>
      <dgm:spPr/>
      <dgm:t>
        <a:bodyPr/>
        <a:lstStyle/>
        <a:p>
          <a:endParaRPr lang="it-IT"/>
        </a:p>
      </dgm:t>
    </dgm:pt>
    <dgm:pt modelId="{3713E52B-BA82-F84C-8D15-B7FAE0B9B1AC}" type="sibTrans" cxnId="{B8B0ACEE-69DA-584B-BBA4-A8F1AA149024}">
      <dgm:prSet/>
      <dgm:spPr/>
      <dgm:t>
        <a:bodyPr/>
        <a:lstStyle/>
        <a:p>
          <a:endParaRPr lang="it-IT"/>
        </a:p>
      </dgm:t>
    </dgm:pt>
    <dgm:pt modelId="{ED6CAC2E-922F-2747-90BC-4D4A1FEAB406}">
      <dgm:prSet phldrT="[Testo]" custT="1"/>
      <dgm:spPr/>
      <dgm:t>
        <a:bodyPr/>
        <a:lstStyle/>
        <a:p>
          <a:r>
            <a:rPr lang="it-IT" sz="1600" i="0" dirty="0"/>
            <a:t> Contenuto del V-VI sec.</a:t>
          </a:r>
          <a:endParaRPr lang="it-IT" sz="1600" i="1" dirty="0"/>
        </a:p>
      </dgm:t>
    </dgm:pt>
    <dgm:pt modelId="{F0575A7C-579D-CC4D-AA4E-A9928C6E6B03}" type="parTrans" cxnId="{5C85B4C1-3BF4-3E44-9161-BE53216B60C2}">
      <dgm:prSet/>
      <dgm:spPr/>
      <dgm:t>
        <a:bodyPr/>
        <a:lstStyle/>
        <a:p>
          <a:endParaRPr lang="it-IT"/>
        </a:p>
      </dgm:t>
    </dgm:pt>
    <dgm:pt modelId="{7675BA04-8F71-9C43-AAB7-46A1406BE91B}" type="sibTrans" cxnId="{5C85B4C1-3BF4-3E44-9161-BE53216B60C2}">
      <dgm:prSet/>
      <dgm:spPr/>
      <dgm:t>
        <a:bodyPr/>
        <a:lstStyle/>
        <a:p>
          <a:endParaRPr lang="it-IT"/>
        </a:p>
      </dgm:t>
    </dgm:pt>
    <dgm:pt modelId="{A8A8BE7A-F9AD-E241-986C-70C57ED478E9}">
      <dgm:prSet phldrT="[Testo]" custT="1"/>
      <dgm:spPr/>
      <dgm:t>
        <a:bodyPr/>
        <a:lstStyle/>
        <a:p>
          <a:pPr marL="171450" indent="0" defTabSz="800100">
            <a:lnSpc>
              <a:spcPct val="90000"/>
            </a:lnSpc>
            <a:spcBef>
              <a:spcPct val="0"/>
            </a:spcBef>
            <a:spcAft>
              <a:spcPct val="15000"/>
            </a:spcAft>
            <a:buNone/>
          </a:pPr>
          <a:endParaRPr lang="it-IT" sz="1800" dirty="0"/>
        </a:p>
      </dgm:t>
    </dgm:pt>
    <dgm:pt modelId="{6BB26599-68CB-DB4A-A7E8-00D795315787}" type="parTrans" cxnId="{794D7DED-A4E4-CE44-B669-A74A0FBEC5F8}">
      <dgm:prSet/>
      <dgm:spPr/>
      <dgm:t>
        <a:bodyPr/>
        <a:lstStyle/>
        <a:p>
          <a:endParaRPr lang="it-IT"/>
        </a:p>
      </dgm:t>
    </dgm:pt>
    <dgm:pt modelId="{90259871-C0E7-334E-9836-74320AB5BD74}" type="sibTrans" cxnId="{794D7DED-A4E4-CE44-B669-A74A0FBEC5F8}">
      <dgm:prSet/>
      <dgm:spPr/>
      <dgm:t>
        <a:bodyPr/>
        <a:lstStyle/>
        <a:p>
          <a:endParaRPr lang="it-IT"/>
        </a:p>
      </dgm:t>
    </dgm:pt>
    <dgm:pt modelId="{BC4794CB-E06F-224E-856D-E89F4DEB88DA}">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it-IT" sz="1800" dirty="0"/>
        </a:p>
      </dgm:t>
    </dgm:pt>
    <dgm:pt modelId="{40AAA00C-EDC1-7941-9B8A-6ED52D856155}" type="parTrans" cxnId="{83BA198C-FEDC-5649-9DE3-B58AC59815D9}">
      <dgm:prSet/>
      <dgm:spPr/>
      <dgm:t>
        <a:bodyPr/>
        <a:lstStyle/>
        <a:p>
          <a:endParaRPr lang="it-IT"/>
        </a:p>
      </dgm:t>
    </dgm:pt>
    <dgm:pt modelId="{80BDCDD2-413C-3E44-B21A-272F23B70560}" type="sibTrans" cxnId="{83BA198C-FEDC-5649-9DE3-B58AC59815D9}">
      <dgm:prSet/>
      <dgm:spPr/>
      <dgm:t>
        <a:bodyPr/>
        <a:lstStyle/>
        <a:p>
          <a:endParaRPr lang="it-IT"/>
        </a:p>
      </dgm:t>
    </dgm:pt>
    <dgm:pt modelId="{1D23205F-6B5D-CA46-9E02-4508D86B2CAC}">
      <dgm:prSet phldrT="[Testo]" custT="1"/>
      <dgm:spPr/>
      <dgm:t>
        <a:bodyPr/>
        <a:lstStyle/>
        <a:p>
          <a:r>
            <a:rPr lang="it-IT" sz="1800" dirty="0"/>
            <a:t>Attribuito a Papa Gelasio</a:t>
          </a:r>
        </a:p>
      </dgm:t>
    </dgm:pt>
    <dgm:pt modelId="{E2915682-EF74-C042-9463-8A7AC9934045}" type="parTrans" cxnId="{66B952BE-F46F-344C-894F-2A6B5AEE7D52}">
      <dgm:prSet/>
      <dgm:spPr/>
      <dgm:t>
        <a:bodyPr/>
        <a:lstStyle/>
        <a:p>
          <a:endParaRPr lang="it-IT"/>
        </a:p>
      </dgm:t>
    </dgm:pt>
    <dgm:pt modelId="{3259C70E-6B6B-9C46-A80E-132C147B92BC}" type="sibTrans" cxnId="{66B952BE-F46F-344C-894F-2A6B5AEE7D52}">
      <dgm:prSet/>
      <dgm:spPr/>
      <dgm:t>
        <a:bodyPr/>
        <a:lstStyle/>
        <a:p>
          <a:endParaRPr lang="it-IT"/>
        </a:p>
      </dgm:t>
    </dgm:pt>
    <dgm:pt modelId="{0774D6B3-12ED-EB4A-9865-BBA5C046B1E3}">
      <dgm:prSet phldrT="[Testo]" custT="1"/>
      <dgm:spPr/>
      <dgm:t>
        <a:bodyPr/>
        <a:lstStyle/>
        <a:p>
          <a:endParaRPr lang="it-IT" sz="1800" dirty="0"/>
        </a:p>
      </dgm:t>
    </dgm:pt>
    <dgm:pt modelId="{9B95E2AC-0875-514F-AB13-4833E562A070}" type="parTrans" cxnId="{AB6485B8-2102-8C4F-B467-87DD58042E11}">
      <dgm:prSet/>
      <dgm:spPr/>
      <dgm:t>
        <a:bodyPr/>
        <a:lstStyle/>
        <a:p>
          <a:endParaRPr lang="it-IT"/>
        </a:p>
      </dgm:t>
    </dgm:pt>
    <dgm:pt modelId="{77AA4544-0AF8-EE48-9D02-CECA01F83CA5}" type="sibTrans" cxnId="{AB6485B8-2102-8C4F-B467-87DD58042E11}">
      <dgm:prSet/>
      <dgm:spPr/>
      <dgm:t>
        <a:bodyPr/>
        <a:lstStyle/>
        <a:p>
          <a:endParaRPr lang="it-IT"/>
        </a:p>
      </dgm:t>
    </dgm:pt>
    <dgm:pt modelId="{E3C5F9BA-F6FB-8040-96D6-49D7418C95B4}">
      <dgm:prSet phldrT="[Testo]" custT="1"/>
      <dgm:spPr/>
      <dgm:t>
        <a:bodyPr/>
        <a:lstStyle/>
        <a:p>
          <a:endParaRPr lang="it-IT" sz="1600" i="1" dirty="0"/>
        </a:p>
      </dgm:t>
    </dgm:pt>
    <dgm:pt modelId="{0557D0FB-A215-5649-B770-E24E85551E6B}" type="parTrans" cxnId="{EAF661F2-467A-B948-BDB3-99EDC8A4FB86}">
      <dgm:prSet/>
      <dgm:spPr/>
      <dgm:t>
        <a:bodyPr/>
        <a:lstStyle/>
        <a:p>
          <a:endParaRPr lang="it-IT"/>
        </a:p>
      </dgm:t>
    </dgm:pt>
    <dgm:pt modelId="{EAAC48AA-2A28-F24D-A7EF-758B33157526}" type="sibTrans" cxnId="{EAF661F2-467A-B948-BDB3-99EDC8A4FB86}">
      <dgm:prSet/>
      <dgm:spPr/>
      <dgm:t>
        <a:bodyPr/>
        <a:lstStyle/>
        <a:p>
          <a:endParaRPr lang="it-IT"/>
        </a:p>
      </dgm:t>
    </dgm:pt>
    <dgm:pt modelId="{A603C450-9F8C-4A49-BC50-555BC3A714B4}" type="pres">
      <dgm:prSet presAssocID="{39E157CD-9254-7A48-9F3F-84AC6A3CE90F}" presName="linearFlow" presStyleCnt="0">
        <dgm:presLayoutVars>
          <dgm:dir/>
          <dgm:animLvl val="lvl"/>
          <dgm:resizeHandles val="exact"/>
        </dgm:presLayoutVars>
      </dgm:prSet>
      <dgm:spPr/>
    </dgm:pt>
    <dgm:pt modelId="{BCEE5B75-EB91-D04A-A084-68BC0DE2222C}" type="pres">
      <dgm:prSet presAssocID="{48710E41-A461-F14F-9867-1EBCE25ADAAB}" presName="composite" presStyleCnt="0"/>
      <dgm:spPr/>
    </dgm:pt>
    <dgm:pt modelId="{2AC1ADA6-A064-C246-9363-9085E65C02D5}" type="pres">
      <dgm:prSet presAssocID="{48710E41-A461-F14F-9867-1EBCE25ADAAB}" presName="parentText" presStyleLbl="alignNode1" presStyleIdx="0" presStyleCnt="3">
        <dgm:presLayoutVars>
          <dgm:chMax val="1"/>
          <dgm:bulletEnabled val="1"/>
        </dgm:presLayoutVars>
      </dgm:prSet>
      <dgm:spPr/>
    </dgm:pt>
    <dgm:pt modelId="{3ABEE3DB-BE2D-AD47-9171-2358D5913364}" type="pres">
      <dgm:prSet presAssocID="{48710E41-A461-F14F-9867-1EBCE25ADAAB}" presName="descendantText" presStyleLbl="alignAcc1" presStyleIdx="0" presStyleCnt="3" custScaleY="116823" custLinFactNeighborX="0" custLinFactNeighborY="8023">
        <dgm:presLayoutVars>
          <dgm:bulletEnabled val="1"/>
        </dgm:presLayoutVars>
      </dgm:prSet>
      <dgm:spPr/>
    </dgm:pt>
    <dgm:pt modelId="{17130A1C-26DF-0B45-819F-90D0CD15953D}" type="pres">
      <dgm:prSet presAssocID="{8727C56A-7CBC-4340-92E6-FD128C4F4A47}" presName="sp" presStyleCnt="0"/>
      <dgm:spPr/>
    </dgm:pt>
    <dgm:pt modelId="{076EDFF0-FAB1-1940-817A-5D6C94CD4CBB}" type="pres">
      <dgm:prSet presAssocID="{D37E45AE-85CB-844B-9AB6-5173500F960D}" presName="composite" presStyleCnt="0"/>
      <dgm:spPr/>
    </dgm:pt>
    <dgm:pt modelId="{AD7BD700-35FF-054E-A93E-8E596E56EC65}" type="pres">
      <dgm:prSet presAssocID="{D37E45AE-85CB-844B-9AB6-5173500F960D}" presName="parentText" presStyleLbl="alignNode1" presStyleIdx="1" presStyleCnt="3">
        <dgm:presLayoutVars>
          <dgm:chMax val="1"/>
          <dgm:bulletEnabled val="1"/>
        </dgm:presLayoutVars>
      </dgm:prSet>
      <dgm:spPr/>
    </dgm:pt>
    <dgm:pt modelId="{A63DEA2D-8386-3E40-A647-3664C1C259EA}" type="pres">
      <dgm:prSet presAssocID="{D37E45AE-85CB-844B-9AB6-5173500F960D}" presName="descendantText" presStyleLbl="alignAcc1" presStyleIdx="1" presStyleCnt="3" custScaleY="103700" custLinFactNeighborY="2378">
        <dgm:presLayoutVars>
          <dgm:bulletEnabled val="1"/>
        </dgm:presLayoutVars>
      </dgm:prSet>
      <dgm:spPr/>
    </dgm:pt>
    <dgm:pt modelId="{B8DDBC9C-C95E-3E49-A013-9ABD9DB0B7C0}" type="pres">
      <dgm:prSet presAssocID="{D37552C6-D314-3147-A7B5-67CD4D8DC81E}" presName="sp" presStyleCnt="0"/>
      <dgm:spPr/>
    </dgm:pt>
    <dgm:pt modelId="{F3396CAB-4795-A949-8515-2CB2857C589F}" type="pres">
      <dgm:prSet presAssocID="{3CBBBE69-7A2A-1049-9A19-3BA392D6D1AF}" presName="composite" presStyleCnt="0"/>
      <dgm:spPr/>
    </dgm:pt>
    <dgm:pt modelId="{71237FED-C0B0-E44F-B23F-F8A89BDF535B}" type="pres">
      <dgm:prSet presAssocID="{3CBBBE69-7A2A-1049-9A19-3BA392D6D1AF}" presName="parentText" presStyleLbl="alignNode1" presStyleIdx="2" presStyleCnt="3">
        <dgm:presLayoutVars>
          <dgm:chMax val="1"/>
          <dgm:bulletEnabled val="1"/>
        </dgm:presLayoutVars>
      </dgm:prSet>
      <dgm:spPr/>
    </dgm:pt>
    <dgm:pt modelId="{66A50EFF-0E7A-A44B-9C92-AE1B56EAB9B5}" type="pres">
      <dgm:prSet presAssocID="{3CBBBE69-7A2A-1049-9A19-3BA392D6D1AF}" presName="descendantText" presStyleLbl="alignAcc1" presStyleIdx="2" presStyleCnt="3" custScaleY="124246" custLinFactNeighborY="11882">
        <dgm:presLayoutVars>
          <dgm:bulletEnabled val="1"/>
        </dgm:presLayoutVars>
      </dgm:prSet>
      <dgm:spPr/>
    </dgm:pt>
  </dgm:ptLst>
  <dgm:cxnLst>
    <dgm:cxn modelId="{CF2CC808-207D-1948-BE8E-FC2B78E90BFF}" type="presOf" srcId="{3CBBBE69-7A2A-1049-9A19-3BA392D6D1AF}" destId="{71237FED-C0B0-E44F-B23F-F8A89BDF535B}" srcOrd="0" destOrd="0" presId="urn:microsoft.com/office/officeart/2005/8/layout/chevron2"/>
    <dgm:cxn modelId="{2E75910B-27F8-2842-B727-6A624C66FA2E}" type="presOf" srcId="{1D23205F-6B5D-CA46-9E02-4508D86B2CAC}" destId="{A63DEA2D-8386-3E40-A647-3664C1C259EA}" srcOrd="0" destOrd="2" presId="urn:microsoft.com/office/officeart/2005/8/layout/chevron2"/>
    <dgm:cxn modelId="{5064C22D-95CC-0141-83A7-121B75BC4912}" type="presOf" srcId="{E3C5F9BA-F6FB-8040-96D6-49D7418C95B4}" destId="{3ABEE3DB-BE2D-AD47-9171-2358D5913364}" srcOrd="0" destOrd="1" presId="urn:microsoft.com/office/officeart/2005/8/layout/chevron2"/>
    <dgm:cxn modelId="{97731734-7007-FE46-9BB5-FB9E2F2E7941}" type="presOf" srcId="{48710E41-A461-F14F-9867-1EBCE25ADAAB}" destId="{2AC1ADA6-A064-C246-9363-9085E65C02D5}" srcOrd="0" destOrd="0" presId="urn:microsoft.com/office/officeart/2005/8/layout/chevron2"/>
    <dgm:cxn modelId="{447E4B48-D81C-6C45-9039-3817B6C10106}" type="presOf" srcId="{317D1B1B-278E-A64E-B5C8-FC8668C8754A}" destId="{3ABEE3DB-BE2D-AD47-9171-2358D5913364}" srcOrd="0" destOrd="0" presId="urn:microsoft.com/office/officeart/2005/8/layout/chevron2"/>
    <dgm:cxn modelId="{07D7EF4A-FF42-6049-A63B-D5E0B9C46EA0}" srcId="{48710E41-A461-F14F-9867-1EBCE25ADAAB}" destId="{317D1B1B-278E-A64E-B5C8-FC8668C8754A}" srcOrd="0" destOrd="0" parTransId="{75FAEC16-2C40-864D-9BE6-9792E4C459D6}" sibTransId="{F4A6DEA8-6C4E-6742-B893-0597E6021DD2}"/>
    <dgm:cxn modelId="{25A60450-5D9F-D445-9A2E-B6F486C718C8}" type="presOf" srcId="{276690EE-EDD5-6F47-8918-1F0D962A1F3B}" destId="{A63DEA2D-8386-3E40-A647-3664C1C259EA}" srcOrd="0" destOrd="0" presId="urn:microsoft.com/office/officeart/2005/8/layout/chevron2"/>
    <dgm:cxn modelId="{40421656-C915-6442-9111-A57F10699BBD}" type="presOf" srcId="{A8A8BE7A-F9AD-E241-986C-70C57ED478E9}" destId="{66A50EFF-0E7A-A44B-9C92-AE1B56EAB9B5}" srcOrd="0" destOrd="2" presId="urn:microsoft.com/office/officeart/2005/8/layout/chevron2"/>
    <dgm:cxn modelId="{EF095E57-1B21-1C49-86F9-EF44A95C5ADC}" srcId="{39E157CD-9254-7A48-9F3F-84AC6A3CE90F}" destId="{48710E41-A461-F14F-9867-1EBCE25ADAAB}" srcOrd="0" destOrd="0" parTransId="{A01B504B-2EE0-3D4D-9128-448F8A3915B3}" sibTransId="{8727C56A-7CBC-4340-92E6-FD128C4F4A47}"/>
    <dgm:cxn modelId="{AB948261-1B33-4B4C-9536-E98A64F36814}" srcId="{39E157CD-9254-7A48-9F3F-84AC6A3CE90F}" destId="{D37E45AE-85CB-844B-9AB6-5173500F960D}" srcOrd="1" destOrd="0" parTransId="{ACE4EA80-FE55-2C41-9945-2084E3EEEF89}" sibTransId="{D37552C6-D314-3147-A7B5-67CD4D8DC81E}"/>
    <dgm:cxn modelId="{C051A863-C277-E04A-9666-7FCB5921E824}" type="presOf" srcId="{B5C60B4A-24D8-7646-B349-93E8A246CFF1}" destId="{66A50EFF-0E7A-A44B-9C92-AE1B56EAB9B5}" srcOrd="0" destOrd="1" presId="urn:microsoft.com/office/officeart/2005/8/layout/chevron2"/>
    <dgm:cxn modelId="{8BAC816A-BF2B-F54A-9D95-F2F2C010F1D6}" srcId="{39E157CD-9254-7A48-9F3F-84AC6A3CE90F}" destId="{3CBBBE69-7A2A-1049-9A19-3BA392D6D1AF}" srcOrd="2" destOrd="0" parTransId="{92B9A86C-065D-864F-A4DD-89C08ED40CFB}" sibTransId="{5082EC96-4E77-BD45-BED1-58E10E198227}"/>
    <dgm:cxn modelId="{83BA198C-FEDC-5649-9DE3-B58AC59815D9}" srcId="{3CBBBE69-7A2A-1049-9A19-3BA392D6D1AF}" destId="{BC4794CB-E06F-224E-856D-E89F4DEB88DA}" srcOrd="0" destOrd="0" parTransId="{40AAA00C-EDC1-7941-9B8A-6ED52D856155}" sibTransId="{80BDCDD2-413C-3E44-B21A-272F23B70560}"/>
    <dgm:cxn modelId="{DAAAA68C-5F43-D34C-9B68-112C341BDE4F}" type="presOf" srcId="{ED6CAC2E-922F-2747-90BC-4D4A1FEAB406}" destId="{3ABEE3DB-BE2D-AD47-9171-2358D5913364}" srcOrd="0" destOrd="2" presId="urn:microsoft.com/office/officeart/2005/8/layout/chevron2"/>
    <dgm:cxn modelId="{2B9E3D98-8AFD-9746-BD67-82E20F6D5118}" type="presOf" srcId="{0774D6B3-12ED-EB4A-9865-BBA5C046B1E3}" destId="{A63DEA2D-8386-3E40-A647-3664C1C259EA}" srcOrd="0" destOrd="1" presId="urn:microsoft.com/office/officeart/2005/8/layout/chevron2"/>
    <dgm:cxn modelId="{7D6E0D99-0139-8144-9B93-3B657C08E5CE}" type="presOf" srcId="{39E157CD-9254-7A48-9F3F-84AC6A3CE90F}" destId="{A603C450-9F8C-4A49-BC50-555BC3A714B4}" srcOrd="0" destOrd="0" presId="urn:microsoft.com/office/officeart/2005/8/layout/chevron2"/>
    <dgm:cxn modelId="{45A064B6-C3E8-D541-B65D-442B6042E02E}" type="presOf" srcId="{D37E45AE-85CB-844B-9AB6-5173500F960D}" destId="{AD7BD700-35FF-054E-A93E-8E596E56EC65}" srcOrd="0" destOrd="0" presId="urn:microsoft.com/office/officeart/2005/8/layout/chevron2"/>
    <dgm:cxn modelId="{AB6485B8-2102-8C4F-B467-87DD58042E11}" srcId="{D37E45AE-85CB-844B-9AB6-5173500F960D}" destId="{0774D6B3-12ED-EB4A-9865-BBA5C046B1E3}" srcOrd="1" destOrd="0" parTransId="{9B95E2AC-0875-514F-AB13-4833E562A070}" sibTransId="{77AA4544-0AF8-EE48-9D02-CECA01F83CA5}"/>
    <dgm:cxn modelId="{66B952BE-F46F-344C-894F-2A6B5AEE7D52}" srcId="{D37E45AE-85CB-844B-9AB6-5173500F960D}" destId="{1D23205F-6B5D-CA46-9E02-4508D86B2CAC}" srcOrd="2" destOrd="0" parTransId="{E2915682-EF74-C042-9463-8A7AC9934045}" sibTransId="{3259C70E-6B6B-9C46-A80E-132C147B92BC}"/>
    <dgm:cxn modelId="{5C85B4C1-3BF4-3E44-9161-BE53216B60C2}" srcId="{48710E41-A461-F14F-9867-1EBCE25ADAAB}" destId="{ED6CAC2E-922F-2747-90BC-4D4A1FEAB406}" srcOrd="2" destOrd="0" parTransId="{F0575A7C-579D-CC4D-AA4E-A9928C6E6B03}" sibTransId="{7675BA04-8F71-9C43-AAB7-46A1406BE91B}"/>
    <dgm:cxn modelId="{01EE7DDC-FEF5-1243-9C2C-252FD4BDDDED}" srcId="{D37E45AE-85CB-844B-9AB6-5173500F960D}" destId="{276690EE-EDD5-6F47-8918-1F0D962A1F3B}" srcOrd="0" destOrd="0" parTransId="{499313D5-3832-7E4B-9333-E0434763DB93}" sibTransId="{90A7E8CB-C7BE-864E-8A8C-EEAB2C483589}"/>
    <dgm:cxn modelId="{44E539E6-C26B-5F42-8090-695EC9934E60}" type="presOf" srcId="{BC4794CB-E06F-224E-856D-E89F4DEB88DA}" destId="{66A50EFF-0E7A-A44B-9C92-AE1B56EAB9B5}" srcOrd="0" destOrd="0" presId="urn:microsoft.com/office/officeart/2005/8/layout/chevron2"/>
    <dgm:cxn modelId="{794D7DED-A4E4-CE44-B669-A74A0FBEC5F8}" srcId="{3CBBBE69-7A2A-1049-9A19-3BA392D6D1AF}" destId="{A8A8BE7A-F9AD-E241-986C-70C57ED478E9}" srcOrd="2" destOrd="0" parTransId="{6BB26599-68CB-DB4A-A7E8-00D795315787}" sibTransId="{90259871-C0E7-334E-9836-74320AB5BD74}"/>
    <dgm:cxn modelId="{B8B0ACEE-69DA-584B-BBA4-A8F1AA149024}" srcId="{3CBBBE69-7A2A-1049-9A19-3BA392D6D1AF}" destId="{B5C60B4A-24D8-7646-B349-93E8A246CFF1}" srcOrd="1" destOrd="0" parTransId="{DCDB49A6-D37F-C944-AA35-BB7E09445987}" sibTransId="{3713E52B-BA82-F84C-8D15-B7FAE0B9B1AC}"/>
    <dgm:cxn modelId="{EAF661F2-467A-B948-BDB3-99EDC8A4FB86}" srcId="{48710E41-A461-F14F-9867-1EBCE25ADAAB}" destId="{E3C5F9BA-F6FB-8040-96D6-49D7418C95B4}" srcOrd="1" destOrd="0" parTransId="{0557D0FB-A215-5649-B770-E24E85551E6B}" sibTransId="{EAAC48AA-2A28-F24D-A7EF-758B33157526}"/>
    <dgm:cxn modelId="{DD9306DC-4F0C-CE49-BEF6-09F75F921655}" type="presParOf" srcId="{A603C450-9F8C-4A49-BC50-555BC3A714B4}" destId="{BCEE5B75-EB91-D04A-A084-68BC0DE2222C}" srcOrd="0" destOrd="0" presId="urn:microsoft.com/office/officeart/2005/8/layout/chevron2"/>
    <dgm:cxn modelId="{4B71F916-FB1E-4D41-827F-5AD707709C5B}" type="presParOf" srcId="{BCEE5B75-EB91-D04A-A084-68BC0DE2222C}" destId="{2AC1ADA6-A064-C246-9363-9085E65C02D5}" srcOrd="0" destOrd="0" presId="urn:microsoft.com/office/officeart/2005/8/layout/chevron2"/>
    <dgm:cxn modelId="{8BA6C147-E029-E34D-AB32-68C0411863A6}" type="presParOf" srcId="{BCEE5B75-EB91-D04A-A084-68BC0DE2222C}" destId="{3ABEE3DB-BE2D-AD47-9171-2358D5913364}" srcOrd="1" destOrd="0" presId="urn:microsoft.com/office/officeart/2005/8/layout/chevron2"/>
    <dgm:cxn modelId="{CBD52018-2941-7A49-A1CB-0AEBA9607319}" type="presParOf" srcId="{A603C450-9F8C-4A49-BC50-555BC3A714B4}" destId="{17130A1C-26DF-0B45-819F-90D0CD15953D}" srcOrd="1" destOrd="0" presId="urn:microsoft.com/office/officeart/2005/8/layout/chevron2"/>
    <dgm:cxn modelId="{D5F7D132-DB5A-BB48-AEE3-826BAE8DE39F}" type="presParOf" srcId="{A603C450-9F8C-4A49-BC50-555BC3A714B4}" destId="{076EDFF0-FAB1-1940-817A-5D6C94CD4CBB}" srcOrd="2" destOrd="0" presId="urn:microsoft.com/office/officeart/2005/8/layout/chevron2"/>
    <dgm:cxn modelId="{30813554-C111-7241-BE51-8A8A77D216B4}" type="presParOf" srcId="{076EDFF0-FAB1-1940-817A-5D6C94CD4CBB}" destId="{AD7BD700-35FF-054E-A93E-8E596E56EC65}" srcOrd="0" destOrd="0" presId="urn:microsoft.com/office/officeart/2005/8/layout/chevron2"/>
    <dgm:cxn modelId="{4D7B5074-7E5C-EE48-BCFF-280F91FDE73C}" type="presParOf" srcId="{076EDFF0-FAB1-1940-817A-5D6C94CD4CBB}" destId="{A63DEA2D-8386-3E40-A647-3664C1C259EA}" srcOrd="1" destOrd="0" presId="urn:microsoft.com/office/officeart/2005/8/layout/chevron2"/>
    <dgm:cxn modelId="{4883E661-93A1-FF40-A66C-14CA31BD3F39}" type="presParOf" srcId="{A603C450-9F8C-4A49-BC50-555BC3A714B4}" destId="{B8DDBC9C-C95E-3E49-A013-9ABD9DB0B7C0}" srcOrd="3" destOrd="0" presId="urn:microsoft.com/office/officeart/2005/8/layout/chevron2"/>
    <dgm:cxn modelId="{2A67BBA4-7BAE-F448-BAEC-893FEB5B4FD0}" type="presParOf" srcId="{A603C450-9F8C-4A49-BC50-555BC3A714B4}" destId="{F3396CAB-4795-A949-8515-2CB2857C589F}" srcOrd="4" destOrd="0" presId="urn:microsoft.com/office/officeart/2005/8/layout/chevron2"/>
    <dgm:cxn modelId="{F9F790E5-8282-5348-8D7C-BAC686D482E4}" type="presParOf" srcId="{F3396CAB-4795-A949-8515-2CB2857C589F}" destId="{71237FED-C0B0-E44F-B23F-F8A89BDF535B}" srcOrd="0" destOrd="0" presId="urn:microsoft.com/office/officeart/2005/8/layout/chevron2"/>
    <dgm:cxn modelId="{C7DD9A5F-7AFA-A842-936E-905F521A5BBF}" type="presParOf" srcId="{F3396CAB-4795-A949-8515-2CB2857C589F}" destId="{66A50EFF-0E7A-A44B-9C92-AE1B56EAB9B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1ADA6-A064-C246-9363-9085E65C02D5}">
      <dsp:nvSpPr>
        <dsp:cNvPr id="0" name=""/>
        <dsp:cNvSpPr/>
      </dsp:nvSpPr>
      <dsp:spPr>
        <a:xfrm rot="5400000">
          <a:off x="-267720" y="369737"/>
          <a:ext cx="1784801" cy="1249361"/>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err="1"/>
            <a:t>Veronense</a:t>
          </a:r>
          <a:endParaRPr lang="it-IT" sz="2000" kern="1200" dirty="0"/>
        </a:p>
      </dsp:txBody>
      <dsp:txXfrm rot="-5400000">
        <a:off x="1" y="726698"/>
        <a:ext cx="1249361" cy="535440"/>
      </dsp:txXfrm>
    </dsp:sp>
    <dsp:sp modelId="{3ABEE3DB-BE2D-AD47-9171-2358D5913364}">
      <dsp:nvSpPr>
        <dsp:cNvPr id="0" name=""/>
        <dsp:cNvSpPr/>
      </dsp:nvSpPr>
      <dsp:spPr>
        <a:xfrm rot="5400000">
          <a:off x="4376161" y="-3029290"/>
          <a:ext cx="1355288" cy="760888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O </a:t>
          </a:r>
          <a:r>
            <a:rPr lang="it-IT" sz="1600" i="1" kern="1200" dirty="0"/>
            <a:t>Leoniano </a:t>
          </a:r>
          <a:r>
            <a:rPr lang="it-IT" sz="1600" i="0" kern="1200" dirty="0"/>
            <a:t>(si fa risalire a Papa Leone Magno); biblioteca </a:t>
          </a:r>
          <a:r>
            <a:rPr lang="it-IT" sz="1600" i="0" kern="1200" dirty="0" err="1"/>
            <a:t>capit</a:t>
          </a:r>
          <a:r>
            <a:rPr lang="it-IT" sz="1600" i="0" kern="1200" dirty="0"/>
            <a:t>. di Verona</a:t>
          </a:r>
          <a:endParaRPr lang="it-IT" sz="1600" i="1" kern="1200" dirty="0"/>
        </a:p>
        <a:p>
          <a:pPr marL="171450" lvl="1" indent="-171450" algn="l" defTabSz="711200">
            <a:lnSpc>
              <a:spcPct val="90000"/>
            </a:lnSpc>
            <a:spcBef>
              <a:spcPct val="0"/>
            </a:spcBef>
            <a:spcAft>
              <a:spcPct val="15000"/>
            </a:spcAft>
            <a:buChar char="•"/>
          </a:pPr>
          <a:endParaRPr lang="it-IT" sz="1600" i="1" kern="1200" dirty="0"/>
        </a:p>
        <a:p>
          <a:pPr marL="171450" lvl="1" indent="-171450" algn="l" defTabSz="711200">
            <a:lnSpc>
              <a:spcPct val="90000"/>
            </a:lnSpc>
            <a:spcBef>
              <a:spcPct val="0"/>
            </a:spcBef>
            <a:spcAft>
              <a:spcPct val="15000"/>
            </a:spcAft>
            <a:buChar char="•"/>
          </a:pPr>
          <a:r>
            <a:rPr lang="it-IT" sz="1600" i="0" kern="1200" dirty="0"/>
            <a:t> Contenuto del V-VI sec.</a:t>
          </a:r>
          <a:endParaRPr lang="it-IT" sz="1600" i="1" kern="1200" dirty="0"/>
        </a:p>
      </dsp:txBody>
      <dsp:txXfrm rot="-5400000">
        <a:off x="1249361" y="163670"/>
        <a:ext cx="7542728" cy="1222968"/>
      </dsp:txXfrm>
    </dsp:sp>
    <dsp:sp modelId="{AD7BD700-35FF-054E-A93E-8E596E56EC65}">
      <dsp:nvSpPr>
        <dsp:cNvPr id="0" name=""/>
        <dsp:cNvSpPr/>
      </dsp:nvSpPr>
      <dsp:spPr>
        <a:xfrm rot="5400000">
          <a:off x="-267720" y="1994215"/>
          <a:ext cx="1784801" cy="1249361"/>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err="1"/>
            <a:t>Gelasiano</a:t>
          </a:r>
          <a:endParaRPr lang="it-IT" sz="2000" kern="1200" dirty="0"/>
        </a:p>
      </dsp:txBody>
      <dsp:txXfrm rot="-5400000">
        <a:off x="1" y="2351176"/>
        <a:ext cx="1249361" cy="535440"/>
      </dsp:txXfrm>
    </dsp:sp>
    <dsp:sp modelId="{A63DEA2D-8386-3E40-A647-3664C1C259EA}">
      <dsp:nvSpPr>
        <dsp:cNvPr id="0" name=""/>
        <dsp:cNvSpPr/>
      </dsp:nvSpPr>
      <dsp:spPr>
        <a:xfrm rot="5400000">
          <a:off x="4452282" y="-1470301"/>
          <a:ext cx="1203045" cy="760888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Trascritto verso il 750</a:t>
          </a:r>
        </a:p>
        <a:p>
          <a:pPr marL="171450" lvl="1" indent="-171450" algn="l" defTabSz="800100">
            <a:lnSpc>
              <a:spcPct val="90000"/>
            </a:lnSpc>
            <a:spcBef>
              <a:spcPct val="0"/>
            </a:spcBef>
            <a:spcAft>
              <a:spcPct val="15000"/>
            </a:spcAft>
            <a:buChar char="•"/>
          </a:pPr>
          <a:endParaRPr lang="it-IT" sz="1800" kern="1200" dirty="0"/>
        </a:p>
        <a:p>
          <a:pPr marL="171450" lvl="1" indent="-171450" algn="l" defTabSz="800100">
            <a:lnSpc>
              <a:spcPct val="90000"/>
            </a:lnSpc>
            <a:spcBef>
              <a:spcPct val="0"/>
            </a:spcBef>
            <a:spcAft>
              <a:spcPct val="15000"/>
            </a:spcAft>
            <a:buChar char="•"/>
          </a:pPr>
          <a:r>
            <a:rPr lang="it-IT" sz="1800" kern="1200" dirty="0"/>
            <a:t>Attribuito a Papa Gelasio</a:t>
          </a:r>
        </a:p>
      </dsp:txBody>
      <dsp:txXfrm rot="-5400000">
        <a:off x="1249361" y="1791348"/>
        <a:ext cx="7550160" cy="1085589"/>
      </dsp:txXfrm>
    </dsp:sp>
    <dsp:sp modelId="{71237FED-C0B0-E44F-B23F-F8A89BDF535B}">
      <dsp:nvSpPr>
        <dsp:cNvPr id="0" name=""/>
        <dsp:cNvSpPr/>
      </dsp:nvSpPr>
      <dsp:spPr>
        <a:xfrm rot="5400000">
          <a:off x="-267720" y="3737872"/>
          <a:ext cx="1784801" cy="1249361"/>
        </a:xfrm>
        <a:prstGeom prst="chevron">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Gregoriano</a:t>
          </a:r>
        </a:p>
      </dsp:txBody>
      <dsp:txXfrm rot="-5400000">
        <a:off x="1" y="4094833"/>
        <a:ext cx="1249361" cy="535440"/>
      </dsp:txXfrm>
    </dsp:sp>
    <dsp:sp modelId="{66A50EFF-0E7A-A44B-9C92-AE1B56EAB9B5}">
      <dsp:nvSpPr>
        <dsp:cNvPr id="0" name=""/>
        <dsp:cNvSpPr/>
      </dsp:nvSpPr>
      <dsp:spPr>
        <a:xfrm rot="5400000">
          <a:off x="4333103" y="383613"/>
          <a:ext cx="1441404" cy="760888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endParaRPr lang="it-IT" sz="1800" kern="1200" dirty="0"/>
        </a:p>
        <a:p>
          <a:pPr marL="0" marR="0" lvl="1" indent="0" algn="l" defTabSz="914400" eaLnBrk="1" fontAlgn="auto" latinLnBrk="0" hangingPunct="1">
            <a:lnSpc>
              <a:spcPct val="100000"/>
            </a:lnSpc>
            <a:spcBef>
              <a:spcPct val="0"/>
            </a:spcBef>
            <a:spcAft>
              <a:spcPts val="0"/>
            </a:spcAft>
            <a:buClrTx/>
            <a:buSzTx/>
            <a:buFontTx/>
            <a:buNone/>
            <a:tabLst/>
            <a:defRPr/>
          </a:pPr>
          <a:r>
            <a:rPr lang="it-IT" sz="1800" kern="1200" dirty="0"/>
            <a:t>Attribuito a Gregorio Magno</a:t>
          </a:r>
        </a:p>
        <a:p>
          <a:pPr marL="171450" lvl="1" indent="0" algn="l" defTabSz="800100">
            <a:lnSpc>
              <a:spcPct val="90000"/>
            </a:lnSpc>
            <a:spcBef>
              <a:spcPct val="0"/>
            </a:spcBef>
            <a:spcAft>
              <a:spcPct val="15000"/>
            </a:spcAft>
            <a:buNone/>
          </a:pPr>
          <a:endParaRPr lang="it-IT" sz="1800" kern="1200" dirty="0"/>
        </a:p>
      </dsp:txBody>
      <dsp:txXfrm rot="-5400000">
        <a:off x="1249361" y="3537719"/>
        <a:ext cx="7538524" cy="13006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17:04:48.892"/>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0 286,'96'-21,"0"4,-47-2,-3-1,20 1,-13 3,0 0,18-4,-15 15,3 2,38-12,-10 15,2 0,-23 12,-2-9,7 16,-21-11,8 0,-8 1,-1-5,7 3,14-3,-14-2,4 1,16 1,-36 2,29-2,-44-1,16-6,1 5,9-4,17 9,-8-3,7 3,1 3,-7-5,7 2,-1-14,-5-4,-1-10,-22 13,-14 3,26 3,-1 4,35-9,-12 1,1 4,-13-5,-11 5,22-3,-15 5,-2-5,2-1,18 4,-25-1,-1-2,13-5,1 12,9-8,-32 14,21-10,-32 9,19-6,-23 2,31 3,-14-5,18 2,-2-3,4-6,-25-1,31-4,-41 6,41-2,-13 6,20-5,9 1,-9-2,-1 0,-6 2,-5-1,0-4,5 4,12-14,12 14,-40-2,1 0,7 3,2 1,0 2,2-1,7-1,2 0,-3 3,0 1,0-2,-2 0,-11 1,-1 2,-4-1,-2 0,30 0,9 0,4 0,-10 0,-31-1,1 2,3 0,3 2,15 4,2 1,-1-5,0 1,3 6,-5-2,-21-7,-2-1,1 2,-1 0,35-2,2 0,3 0,-5 3,-5-2,10 2,2-6,7 2,-7-3,-12 1,-8 2,2-2,2 3,7-4,-3 3,11 2,1 7,5-3,-45-2,-1 1,42 3,-42-6,0 0,35 5,5-2,-6-3,-10 2,-2-3,-5 0,-12 0,1 0,-8 0,9 0,-2-3,-5 0,-9-1,-6-1,-6 2,2-1,-14 2,9 2,-5 0,13-3,-9 0,1-2,-6 2,4-2,-3 4,6-4,0 5,8-3,5 0,-1 3,3-3,-9 3,8-3,-12 2,-1-4,-9 5,-3-2,0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17:04:53.562"/>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1 309,'74'-17,"1"6,-6-6,6 8,-20-16,4 12,-40-4,35 6,-2 5,29 0,-1 6,-2-4,-8 7,13-6,-1 13,15-8,-5 9,4-11,-20 4,7-4,-14 0,1 0,2 0,-3 0,-4 3,-7-2,4 5,-15-5,24 8,-20-4,12 2,-1-1,8-1,10-1,-9 5,-4-5,1 3,-2 3,18-9,1 6,-8-4,-11-2,-18 4,0-1,12 3,16-3,-9-6,13 0,-2 4,-21-4,31 8,-39-14,-1 20,-5-8,-10 10,16-6,25-8,1 4,4-4,0-4,1 0,-4 0,-3 0,-10 4,-4-6,-2-1,1-1,-8 2,-4 6,-19 0,-10 2,0 1,10 0,14-1,1-2,13-3,1-4,13 2,15-5,-20 9,16-3,-32 10,13-5,-23 7,22-7,-11-5,19-1,5-5,-3 6,0-3,1 6,-6-2,31 3,-40 1,2-2,11-1,2 0,2 2,0-1,-6-1,-2 0,0 2,-1 0,-2-2,0 0,3 1,1 1,6-4,1-1,-6 3,-1-1,-3-1,-1-1,-8-1,1 0,16 3,1 1,-15-4,1 1,26 2,2 1,-18-3,-2 0,8 2,-2 1,-15 0,-3 0,38 2,-20 0,16-4,-33 3,3 1,10-2,2 0,6 2,1 0,7-4,1-1,0 1,1 1,9-2,0 0,-1 2,0 1,3 2,0 0,-7 0,-1 0,-5 0,-1 0,-7 0,1 0,2 0,1 0,-2 2,-1 1,-4-3,1 1,4 1,0 0,-8 0,2 0,27-1,0-1,-29 2,-2 0,16 0,-3 0,18-1,-42 1,1 0,-5-4,0 0,-1 0,1-1,4-1,-1 0,33-4,-38 6,0-1,7-1,0 1,-4 0,1 1,11-5,-1 1,-14 1,-2 1,46-5,-10 6,2 6,-6-2,-4-4,3 1,1-8,10 9,-11-5,4 5,-14-3,3 4,-10 0,-8 0,11 0,-15-3,16 3,-8-3,0 6,3-3,7 3,-12-3,9 0,-7 7,5-2,-3 5,0-3,-2-1,1 1,-1-3,-6 2,4-5,-9 4,27-1,-13 0,27-1,-7-6,14 6,-28-6,18 7,-24-8,33 4,-7-4,-37 3,1-1,2-3,1 1,-5 1,0 0,2-1,-1 0,40 1,-11-1,-1-1,-10 2,3-3,-7 4,3-5,-13 7,1 0,-2-3,0 2,18-9,-1 9,9-16,-29 14,-1-1,35-13,-30 13,3 2,-3-2,1 1,6 3,2 0,10-1,3 2,0 5,1 1,2-5,2 0,4 7,2-1,-3-6,0-3,7 4,1-1,0-2,-1 0,-5 0,-3 0,-6 0,-2 0,0 0,-2 0,-16 0,-1 0,10 0,-1 0,-10 0,0 0,12 0,1 0,-5 2,-1 0,-1 0,1 0,-3 3,0-1,-4-2,0 1,3 2,0 1,-4-3,0-1,42 10,-11-7,-2-5,-18-1,6 0,-14 2,1 2,-9-6,-3 3,-10-3,-1 3,-5 0,-3-2,4 1,-4-2,4 3,-10 0,-4 0,5-2,-2 2,2-3,-1 1,-6 2,7-3,0 3,-2 0,4 0,0-2,4 1,2-2,-3 3,-9 0,5-2,-7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17:05:02.179"/>
    </inkml:context>
    <inkml:brush xml:id="br0">
      <inkml:brushProperty name="width" value="0.1" units="cm"/>
      <inkml:brushProperty name="height" value="0.1" units="cm"/>
      <inkml:brushProperty name="color" value="#66CC00"/>
    </inkml:brush>
  </inkml:definitions>
  <inkml:trace contextRef="#ctx0" brushRef="#br0">0 71 24575,'27'-3'0,"12"-1"0,12 0 0,-2 4 0,3 0 0,-2 6 0,-7-5 0,8 2 0,-1-3 0,6-3 0,12 2 0,-10 1 0,0-3 0,0 9 0,1-9 0,9 7 0,-4-4 0,9 0 0,-9-4 0,0-2 0,-7 1 0,-7-4 0,-6 6 0,-4-3 0,-5 2 0,9-2 0,1 6 0,13-3 0,6 3 0,-12 0 0,4 0 0,-26-5 0,5 4 0,-11-4 0,4 5 0,0-2 0,-3 1 0,2-2 0,-5 1 0,-3 2 0,-7-3 0,-4 1 0,1 4 0,-1-4 0,8 4 0,-10-2 0,5 0 0,-8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17:05:04.362"/>
    </inkml:context>
    <inkml:brush xml:id="br0">
      <inkml:brushProperty name="width" value="0.1" units="cm"/>
      <inkml:brushProperty name="height" value="0.1" units="cm"/>
      <inkml:brushProperty name="color" value="#66CC00"/>
    </inkml:brush>
  </inkml:definitions>
  <inkml:trace contextRef="#ctx0" brushRef="#br0">0 41 24575,'9'2'0,"7"0"0,-6-2 0,14 0 0,-2 0 0,13 0 0,10 0 0,20-3 0,27 2 0,-34-1 0,4 0-545,20-1 0,5 1 545,0 4 0,1 0 0,-20-2 0,2 0 0,0 1-483,-2 1 1,-1 0-1,1-1 483,2-2 0,1-1 0,0 0 0,-2 3 0,-1 0 0,-1-1 0,27-4 0,-1-1 0,-2 7 0,-1 1 0,-1-3 0,0 0-371,2 0 1,-2 0 370,-9 0 0,-3 0 0,-10 0 0,-3 0 0,-9-2 0,-2 0 0,41 1 483,-41-2 1,1-1-484,39 3 0,-42-1 0,1 0 0,0 2 0,-1 0 1466,37-3-1466,-15 2 846,-20-5-846,-24 5 0,-4-2 0,-13 3 0,-3 0 0,-5-1 0,0 0 0,0-1 0,-2 4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17:05:15.724"/>
    </inkml:context>
    <inkml:brush xml:id="br0">
      <inkml:brushProperty name="width" value="0.1" units="cm"/>
      <inkml:brushProperty name="height" value="0.1" units="cm"/>
      <inkml:brushProperty name="color" value="#66CC00"/>
    </inkml:brush>
  </inkml:definitions>
  <inkml:trace contextRef="#ctx0" brushRef="#br0">1 69 24575,'80'-4'0,"10"1"0,-33 1 0,2 0 0,1-3 0,0 1 0,5 1 0,0 0 0,-9-3 0,-1 0 0,6 4 0,-1-1 0,-10-3 0,0 0 0,19 3 0,3 1-829,-5-2 0,3 0 829,17 4 0,1 0 0,-9 0 0,-1 0 0,0 0 0,-4 0 268,-18 0 1,-4 0-269,3 0 0,-3 0 275,24 4-275,-23-2 0,0 0 0,37 2 0,-33 2 0,1 0 846,30-4-846,-15 8 0,-4-13 0,-16 2 0,10-6 0,-9 3 0,-10-2 0,-4 5 0,-1-1 0,-6 2 0,2 5 0,1-4 0,-7 6 0,3-6 0,-8 1 0,-6 1 0,3-3 0,0 5 0,7-5 0,4 3 0,1 2 0,-8-4 0,-5 4 0,-7-5 0,-2 0 0,-4 0 0,-1 0 0,-2 0 0,2 0 0,1 0 0,2 0 0,3 0 0,0 0 0,0 0 0,-1-2 0,-2 1 0,3-1 0,-5 2 0,2 2 0,5-1 0,1-2 0,12-5 0,-6 0 0,-2 1 0,-4 0 0,-6 5 0,-4-4 0,-3 4 0,-5-2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17:05:32.014"/>
    </inkml:context>
    <inkml:brush xml:id="br0">
      <inkml:brushProperty name="width" value="0.2" units="cm"/>
      <inkml:brushProperty name="height" value="0.2" units="cm"/>
      <inkml:brushProperty name="color" value="#CC912C"/>
      <inkml:brushProperty name="inkEffects" value="gold"/>
      <inkml:brushProperty name="anchorX" value="-220970.54688"/>
      <inkml:brushProperty name="anchorY" value="-81218.92188"/>
      <inkml:brushProperty name="scaleFactor" value="0.5"/>
    </inkml:brush>
  </inkml:definitions>
  <inkml:trace contextRef="#ctx0" brushRef="#br0">368 0 24575,'-77'36'0,"28"-12"0,4-4 0,31-12 0,1 0 0,4 0 0,2 0 0,-5-1 0,3 4 0,-3-6 0,6 1 0,-3-1 0,2-1 0,-1 0 0,1 8 0,1-2 0,-1 5 0,0-1 0,0-4 0,1 4 0,-1-5 0,0 5 0,0 4 0,3 4 0,1 0 0,-1-1 0,4-4 0,-3 1 0,-4 3 0,6 3 0,-6 1 0,7 3 0,0 3 0,0 1 0,0 1 0,0-2 0,6-6 0,-4-1 0,8 0 0,-6-5 0,3 4 0,-3-8 0,2 6 0,-2-3 0,3 0 0,4 5 0,-7-1 0,10 3 0,-6-1 0,10 0 0,-2 4 0,5-7 0,-5 5 0,1-10 0,9 3 0,6 0 0,8-4 0,5 4 0,5 1 0,5 5 0,20 2 0,-9-6 0,12-1 0,-9-4 0,11-2 0,-5 8 0,25-6 0,-1 12 0,34-11 0,-61-3 0,2 0 0,3-3 0,1-1 0,-9 0 0,0 1 0,1 3 0,-1 0 0,60 3 0,-57-4 0,1-2 0,57-2 0,-51-3 0,-2 0 0,33 1 0,-37-1 0,1 1 0,47 12 0,-51-10 0,2-1 0,65 5 0,-8-9 0,-12-5 0,-8-2 0,-5 3 0,-1 0 0,-15-3 0,5-1 0,-10-6 0,18-2 0,-5-2 0,13-1 0,2-4 0,1-4 0,-21 7 0,-12-1 0,-6 7 0,-8 0 0,26-7 0,-13 6 0,22-10 0,-1-2 0,-13-3 0,10-10 0,-29 8 0,10-4 0,-24 12 0,4-7 0,-16 8 0,2-11 0,-7 3 0,-7 0 0,-5-1 0,-8 2 0,-5-9 0,-3 8 0,0-7 0,-4 9 0,2 5 0,-5-3 0,2 7 0,-7-2 0,4-2 0,-9 4 0,7-1 0,-10 2 0,4-3 0,-3 3 0,-2-3 0,5 6 0,-5-2 0,6 2 0,-9-1 0,7-1 0,-4 1 0,3-1 0,6-4 0,-8 3 0,10 0 0,-10 3 0,5 3 0,0 0 0,2 0 0,2-1 0,-4 1 0,0 0 0,-2-2 0,3 3 0,-8-6 0,-1 3 0,-3-4 0,-7-1 0,-2 0 0,-2-4 0,0 6 0,7-4 0,-3 2 0,-4-11 0,1 3 0,-10-9 0,4 9 0,-5-6 0,0 8 0,2-1 0,3 9 0,4 4 0,6 2 0,7 3 0,-7 3 0,2-3 0,-11 5 0,-2-5 0,-4 4 0,5-4 0,0 5 0,-4-3 0,-3 3 0,-19-3 0,7 2 0,-31-5 0,-2 5 0,-12-2 0,-10 3 0,18 0 0,13 0 0,-13 3 0,11 1 0,-18 0 0,9 5 0,8-7 0,6 4 0,10-6 0,-2 0 0,15 0 0,-4 0 0,0 0 0,-1 0 0,-5-3 0,4 2 0,11-2 0,4 3 0,12 0 0,-8 3 0,-2-2 0,0-1 0,-8-1 0,7-2 0,-18 3 0,11 0 0,-17 0 0,8 0 0,-10 3 0,4-2 0,-16 5 0,9-5 0,-23 2 0,10-3 0,-12 3 0,13-2 0,-11 2 0,-4-3 0,-14 3 0,0-2 0,8 3 0,-5-8 0,22 3 0,-2-2 0,21 3 0,5-3 0,1 2 0,5-2 0,10 3 0,11-4 0,14 3 0,2-3 0,-6 1 0,2 0 0,-2 0 0,5 1 0,7 2 0,0 0 0,1-2 0,5-1 0,-2 1 0,3 0 0,-2 2 0,2 0 0,-3 0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17:06:53.317"/>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0 241,'78'-26,"-1"1,-1 0,-3 2,-20 7,-2 2,-1 1,-1 1,42-1,-32 6,-14 7,-24 0,-3 0,3 0,-1 7,5-4,-3 14,4-12,3 11,9-12,11 8,1-1,8 2,-5 4,10-3,2 0,13 0,2-2,-23 1,7-5,-29-3,22-12,7 6,-3-5,-5 6,-13 0,-11-3,-3 2,-4-1,-2 2,-1-5,8 1,6-1,16 3,3-1,29-5,-13 3,24-6,-14 10,-4-9,-10 6,-36-3,17 1,-16-1,30 0,-2-13,13 7,1-8,-4 3,-9 4,-17-2,-18 9,-6 2,1 5,4 0,8 0,-1-5,-4-1,-1-2,-5 0,2 5,3 0,-9 3,14 3,-4 0,2 5,-2-2,-13 2,7-2,-5-5,12 8,-4-7,10 6,-11-3,9-1,-16 0,1-2,4 3,-5 0,13 5,-5-6,-8 3,6-4,-6-1,4 2,13 3,-1-2,4 3,-2-2,-4-3,-2 2,6-5,-17 3,2-3,-1 4,22 10,6 0,4 3,-14-10,-16-3,-4-1,9 0,1-1,10-5,11 2,-2-7,8 6,-2-13,-2 10,-8-7,-6 8,-9-4,-2 2,0-5,-1-3,4 3,-8-3,4 4,-9 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16:54:34.903"/>
    </inkml:context>
    <inkml:brush xml:id="br0">
      <inkml:brushProperty name="width" value="0.1" units="cm"/>
      <inkml:brushProperty name="height" value="0.1" units="cm"/>
      <inkml:brushProperty name="color" value="#E71224"/>
    </inkml:brush>
  </inkml:definitions>
  <inkml:trace contextRef="#ctx0" brushRef="#br0">1 1 24575,'17'0'0,"1"0"0,3 2 0,0-1 0,3 3 0,1-1 0,0 3 0,22 2 0,-10-2 0,19 6 0,30 5 0,-17 0 0,7 2 0,4 1 0,3 2-364,-18-6 1,2 1 0,-2 0 363,15 5 0,0-1 0,6-1 0,2 0 0,2 5 0,1 0 0,-27-9 0,1 0 0,0 1 0,0 1 0,-1 2 0,0-1 0,32 5 0,0-1 0,-31-6 0,0 0 0,0 0 0,0-1 0,0 0 0,-1 0 0,33 9 0,-1 2 0,-32-8 0,0 0 0,1 0-574,4-2 1,1-1-1,1 1 574,3 4 0,0 1 0,1-1 0,2-3 0,0-2 0,0 2 0,-3 3 0,0 1 0,-2 0 0,-5-2 0,-1-1 0,-1 1-517,28 8 0,-2 1 517,-2 1 0,1 0 0,-27-11 0,1 0 0,2 1-606,7 3 1,2 2 0,2 0 605,6 2 0,2 0 0,2 2-423,-14-6 0,1 1 0,1 0 0,0 0 423,2 2 0,1-1 0,0 1 0,0 0 0,0 0 0,0 0 0,-1-1 0,1 1 0,-1 0 0,-1 0 0,1-1 0,-1 0 0,-1 0 0,-1-2 0,0 1 0,-1 0-225,18 8 0,-1 0 0,1 0 225,-19-9 0,1-1 0,1-1 0,-2 2 0,21 7 0,-1 0 0,2 1 0,-18-6 0,0 1 0,2-1 0,0 1-338,4-1 0,1 0 0,1 0 1,-2 1 337,-3 1 0,-1 1 0,0-1 0,0 0 0,-1-2 0,1-1 0,-1 0 0,-2 0 0,-2 0 0,-2 1 0,0 0 0,-1-1-32,17 5 0,-1-1 1,1 0 31,2 1 0,2-1 0,-2 0 0,-4-2 0,-1-1 0,0 0 0,2-2 0,-1 0 0,3 1 0,6 2 0,1 0 0,2 1-56,-23-7 0,1 1 1,1-1-1,2 1 56,8 2 0,3 1 0,0-1 0,1 1 0,5 0 0,2 0 0,-1 0 0,-3 0 0,-10-2 0,-3-1 0,0 0 0,3 0 0,9 2 0,3 1 0,0-1 0,-3 1 0,-12-1 0,-3-1 0,1 1 0,1 0 0,8 0 0,2 1 0,2 0 0,-1 0 0,6 4 0,0 0 0,1 0 0,-2-1 0,-4-2 0,-2-2 0,1 1 0,0 0 0,4 3 0,0 1 0,1 0 0,-2-1 0,-6-3 0,0-1 0,-2 1 0,0-1 0,-2 0 0,-1 0 0,-1 0 0,-1-1 19,-6-2 1,-1-1 0,-1-1 0,0 0-20,23 4 0,1 0 0,-2 0 0,-2 1 0,-2 1 0,2 1 0,-20-6 0,1-1 0,1 2 0,-1-1 0,1 1 0,-1 0 0,1 1 0,0 0 0,0 2 0,1 0 0,-1 1 0,1-1 0,0-2 0,1 0 0,0-1 0,-1 2 0,-3 0 0,0 2 0,0-1 0,1 1 0,3 0 0,1 0 0,0 0 0,-1-1 0,18 6 0,-2 0 0,2 1 0,-21-7 0,0 1 0,1-1 0,0 1 0,-2-1 0,-1 0 0,1 1 0,0-1 0,2-1 0,1 1 0,0-1 0,0 1 0,-1 0 0,0 1 0,1-1 0,0 1 35,4 0 1,0 1 0,0-1 0,0 0-36,-4-2 0,0 1 0,0-1 0,1 1 0,3 1 0,1 1 0,0-1 0,-1 0 0,-4-2 0,-1 1 0,1-1 0,0 0 0,2 0 0,0 0 0,2 0 0,-1 1 0,4 1 0,0 1 0,1 0 0,1-1-235,3 2 0,0-1 0,2 1 0,0-1 235,3 1 0,1 0 0,0 0 0,1 0 0,-1 1 0,1 1 0,0 0 0,0-1 0,2-1 0,0 1 0,1-1 0,-3 0 0,-5 1 0,-2 0 0,-1 1 0,1-2 112,-1 0 0,1-1 1,-2 0-1,-3 0-112,11 6 0,-4-1 0,-1 0 81,-6-2 1,0-1 0,-1 0-82,1 0 0,-1 0 0,-1 0 0,-5 0 0,-1-1 0,1 0 0,5 0 0,2-1 0,-3 0 358,-8-1 0,-2 0 1,-1-2-359,24 3 0,-5-1 1395,-16-3 1,-6-2-1396,-14-7 0,-3-3 2412,16 6-2412,-11-3 2085,-5-2-2085,6 7 1321,0 0-1321,4 0 37,-9-3-37,-1-2 0,-7-5 0,-2 1 0,-7-2 0,-6 0 0,-8-3 0,-9 0 0,-3-2 0,-2 1 0,3-2 0,-3 0 0,5 2 0,-5-2 0,1 2 0,-4-2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16:54:37.706"/>
    </inkml:context>
    <inkml:brush xml:id="br0">
      <inkml:brushProperty name="width" value="0.1" units="cm"/>
      <inkml:brushProperty name="height" value="0.1" units="cm"/>
      <inkml:brushProperty name="color" value="#E71224"/>
    </inkml:brush>
  </inkml:definitions>
  <inkml:trace contextRef="#ctx0" brushRef="#br0">23239 0 24575,'-46'23'0,"-10"0"0,-28 16 0,31-18 0,-5 1-1210,-13 4 0,-4 1 1210,15-4 0,-2 2 0,-3 0-623,-8 0 0,-3-1 1,0 2 622,-5 2 0,-2 2 0,0-1 0,-2-1 0,-1 0 0,-1 0 0,-1 0 0,-1 0 0,0 0-468,-4-1 0,-1 0 0,0-1 468,1 3 0,0 0 0,-1-2 0,20-7 0,-1-2 0,0 0 0,1 2 0,-19 9 0,0 2 0,0-1 0,19-7 0,-2-2 0,1 1 0,0 2 0,-19 9 0,2 2 0,-2 1 0,19-6 0,0 0 0,-1 1 0,2-1 0,3-2 0,2 0 0,0 1 0,-1 0 0,-3 3 0,0 1 0,-1 1 0,2-1 0,1-1 0,0-1 0,1 0 0,-1 0 0,-2 0 0,0 0 0,0 0 0,0-1 0,-18 9 0,0 1 0,1-2 0,-2-1 0,0-1 0,2 0 0,7-3 0,1 1 0,-2-1 0,-6 2 0,-2 0 0,1 0 0,1 1 0,1 1 0,-1-2 0,19-11 0,-1 0 0,0-1 0,0 1 0,0 2 0,1 0 0,0 1 0,-2-2-637,-5 0 1,-1-1 0,0 1 0,-1-1 636,-3 2 0,-1 1 0,0-1 0,0 1 0,2-1 0,1 0 0,-1 1 0,1-1 0,-1 0 0,-1 0 0,1 0 0,2 1-302,-15 7 1,3 1-1,1 0 302,1-1 0,1 0 0,1 1 0,6-2 0,0 1 0,-1-1 0,-1 1 0,-1 0 0,1-1-18,6-3 1,2 1-1,-2-1 18,-7 2 0,-1 0 0,4-1 0,16-4 0,4 0 0,-2 0 261,-14 3 0,-3 1 0,4-2-261,-7 5 0,0 0 0,6-4 0,-3 1 0,1-2 0,12-6 0,2-1 0,-3 0 289,-15 5 0,-3 1 0,0-2-289,6-3 0,0-3 0,-1 1 0,-9 1 0,-2 0 0,1-1 0,5-1 0,0-1 0,0 1 0,-2 2 0,0 0 0,0-1 0,2-2 0,0-2 0,2 2 0,6-1 0,1 1 0,2-1 330,8-4 0,3 0 1,-1 0-331,1 1 0,0 0 0,0 1 0,-1 3 0,-1 2 0,-2-1-58,-13 2 0,-3-1 0,-1 3 58,-3 3 0,-1 1 0,-1 0 0,-4-2 0,-2-1 0,2-1 0,9-3 0,1-1 0,1 0 0,5 0 0,1 0 0,2-1 213,-20 0 0,4-1-213,5 4 0,1 0 0,9-4 0,-1-2 0,-6 2 0,0-2 0,2-1 0,2-1 0,3-1 0,1-1 0,0-2 0,0-1 0,7-1 0,-1 1 0,-8 0 0,-3 1 0,-3 3 0,-2 0 0,-3 0 0,-1 0 0,-3 0 0,0-1 0,-1-4 0,-3 0 71,28 0 1,-2 1 0,-1 0-72,-4-3 0,-2 0 0,-1 1 0,-9 2 0,-2 1 0,0 0-336,-2-2 1,-1 0 0,-1 0 335,0 0 0,0 0 0,1 0 0,5-2 0,0 0 0,2 1 236,10-1 1,2 0 0,1 2-237,3 1 0,2 2 0,0 0 0,-30 7 0,0 3 0,30-4 0,0 1 0,0 0 0,-2 1 0,-1 1 0,2 0 0,0 2 0,1 0 0,-1-1 0,-6 0 0,-1-1 0,-1 2-321,-2 4 0,-1 1 0,-1-1 321,-6-2 0,-1-1 0,0 3 0,-3 3 0,-1 2 0,-1 0-211,20-7 0,-1-1 0,-1 1 0,0 1 211,-2 0 0,-1 1 0,0 0 0,0 0 0,0-1 0,0 1 0,0 0 0,1-1 0,2 0 0,0-1 0,1-1 0,1 1 67,-17 6 0,1 1 1,1-2-68,2-1 0,1 0 0,1 0 0,3-1 0,2 0 0,1 0 0,1-1 0,0 1 0,3-1 133,7-2 0,1-1 1,4 0-134,-16 8 0,5-3 840,14-5 1,5-2-841,-14 6 2714,18-7-2714,23-12 2244,7 0-2244,8-3 949,-6 2-949,0 1 0,-6 5 0,-1-1 0,5-2 0,-3-2 0,13-4 0,-4 1 0,4-2 0,3-1 0,5-4 0,13-1 0,-6 0 0,7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D3909-5306-A149-B277-43603BD8F142}" type="datetimeFigureOut">
              <a:rPr lang="it-IT" smtClean="0"/>
              <a:t>30/11/20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90D40-33F0-A64A-8242-22F0AEEA623D}" type="slidenum">
              <a:rPr lang="it-IT" smtClean="0"/>
              <a:t>‹N›</a:t>
            </a:fld>
            <a:endParaRPr lang="it-IT"/>
          </a:p>
        </p:txBody>
      </p:sp>
    </p:spTree>
    <p:extLst>
      <p:ext uri="{BB962C8B-B14F-4D97-AF65-F5344CB8AC3E}">
        <p14:creationId xmlns:p14="http://schemas.microsoft.com/office/powerpoint/2010/main" val="339718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A90D40-33F0-A64A-8242-22F0AEEA623D}" type="slidenum">
              <a:rPr lang="it-IT" smtClean="0"/>
              <a:t>1</a:t>
            </a:fld>
            <a:endParaRPr lang="it-IT"/>
          </a:p>
        </p:txBody>
      </p:sp>
    </p:spTree>
    <p:extLst>
      <p:ext uri="{BB962C8B-B14F-4D97-AF65-F5344CB8AC3E}">
        <p14:creationId xmlns:p14="http://schemas.microsoft.com/office/powerpoint/2010/main" val="339084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A90D40-33F0-A64A-8242-22F0AEEA623D}" type="slidenum">
              <a:rPr lang="it-IT" smtClean="0"/>
              <a:t>3</a:t>
            </a:fld>
            <a:endParaRPr lang="it-IT"/>
          </a:p>
        </p:txBody>
      </p:sp>
    </p:spTree>
    <p:extLst>
      <p:ext uri="{BB962C8B-B14F-4D97-AF65-F5344CB8AC3E}">
        <p14:creationId xmlns:p14="http://schemas.microsoft.com/office/powerpoint/2010/main" val="303595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A90D40-33F0-A64A-8242-22F0AEEA623D}" type="slidenum">
              <a:rPr lang="it-IT" smtClean="0"/>
              <a:t>12</a:t>
            </a:fld>
            <a:endParaRPr lang="it-IT"/>
          </a:p>
        </p:txBody>
      </p:sp>
    </p:spTree>
    <p:extLst>
      <p:ext uri="{BB962C8B-B14F-4D97-AF65-F5344CB8AC3E}">
        <p14:creationId xmlns:p14="http://schemas.microsoft.com/office/powerpoint/2010/main" val="226525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A90D40-33F0-A64A-8242-22F0AEEA623D}" type="slidenum">
              <a:rPr lang="it-IT" smtClean="0"/>
              <a:t>38</a:t>
            </a:fld>
            <a:endParaRPr lang="it-IT"/>
          </a:p>
        </p:txBody>
      </p:sp>
    </p:spTree>
    <p:extLst>
      <p:ext uri="{BB962C8B-B14F-4D97-AF65-F5344CB8AC3E}">
        <p14:creationId xmlns:p14="http://schemas.microsoft.com/office/powerpoint/2010/main" val="59412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A90D40-33F0-A64A-8242-22F0AEEA623D}" type="slidenum">
              <a:rPr lang="it-IT" smtClean="0"/>
              <a:t>39</a:t>
            </a:fld>
            <a:endParaRPr lang="it-IT"/>
          </a:p>
        </p:txBody>
      </p:sp>
    </p:spTree>
    <p:extLst>
      <p:ext uri="{BB962C8B-B14F-4D97-AF65-F5344CB8AC3E}">
        <p14:creationId xmlns:p14="http://schemas.microsoft.com/office/powerpoint/2010/main" val="327003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0A90D40-33F0-A64A-8242-22F0AEEA623D}" type="slidenum">
              <a:rPr lang="it-IT" smtClean="0"/>
              <a:t>43</a:t>
            </a:fld>
            <a:endParaRPr lang="it-IT"/>
          </a:p>
        </p:txBody>
      </p:sp>
    </p:spTree>
    <p:extLst>
      <p:ext uri="{BB962C8B-B14F-4D97-AF65-F5344CB8AC3E}">
        <p14:creationId xmlns:p14="http://schemas.microsoft.com/office/powerpoint/2010/main" val="411483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Nelle edizioni del 1973 e del 1983 la scelta compiuta riguardo le immagini del Messale era stata quella di ricorre alla rielaborazione grafica di miniature dell’anno mille tratte dalla cosiddetta «Bibbia di </a:t>
            </a:r>
            <a:r>
              <a:rPr lang="it-IT" dirty="0" err="1"/>
              <a:t>Ripoll</a:t>
            </a:r>
            <a:r>
              <a:rPr lang="it-IT" dirty="0"/>
              <a:t>», custodita nella Biblioteca Apostolica Vaticana (Codice Vaticano Latino 5729) e proveniente dallo </a:t>
            </a:r>
            <a:r>
              <a:rPr lang="it-IT" i="1" dirty="0" err="1"/>
              <a:t>Scriptorium</a:t>
            </a:r>
            <a:r>
              <a:rPr lang="it-IT" dirty="0"/>
              <a:t> del Monastero di S. Maria di </a:t>
            </a:r>
            <a:r>
              <a:rPr lang="it-IT" dirty="0" err="1"/>
              <a:t>Ripoll</a:t>
            </a:r>
            <a:r>
              <a:rPr lang="it-IT" dirty="0"/>
              <a:t> (</a:t>
            </a:r>
            <a:r>
              <a:rPr lang="it-IT" i="1" dirty="0" err="1"/>
              <a:t>Rivipollens</a:t>
            </a:r>
            <a:r>
              <a:rPr lang="it-IT" dirty="0"/>
              <a:t>) in Catalogna.</a:t>
            </a:r>
          </a:p>
        </p:txBody>
      </p:sp>
      <p:sp>
        <p:nvSpPr>
          <p:cNvPr id="4" name="Segnaposto numero diapositiva 3"/>
          <p:cNvSpPr>
            <a:spLocks noGrp="1"/>
          </p:cNvSpPr>
          <p:nvPr>
            <p:ph type="sldNum" sz="quarter" idx="5"/>
          </p:nvPr>
        </p:nvSpPr>
        <p:spPr/>
        <p:txBody>
          <a:bodyPr/>
          <a:lstStyle/>
          <a:p>
            <a:fld id="{90A90D40-33F0-A64A-8242-22F0AEEA623D}" type="slidenum">
              <a:rPr lang="it-IT" smtClean="0"/>
              <a:t>44</a:t>
            </a:fld>
            <a:endParaRPr lang="it-IT"/>
          </a:p>
        </p:txBody>
      </p:sp>
    </p:spTree>
    <p:extLst>
      <p:ext uri="{BB962C8B-B14F-4D97-AF65-F5344CB8AC3E}">
        <p14:creationId xmlns:p14="http://schemas.microsoft.com/office/powerpoint/2010/main" val="356683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11/30/20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11/30/20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11/30/20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8.png"/><Relationship Id="rId14" Type="http://schemas.openxmlformats.org/officeDocument/2006/relationships/customXml" Target="../ink/ink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Roman_Rite"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2380139-5940-9E4F-B89F-8000F445E3A9}"/>
              </a:ext>
            </a:extLst>
          </p:cNvPr>
          <p:cNvSpPr>
            <a:spLocks noGrp="1"/>
          </p:cNvSpPr>
          <p:nvPr>
            <p:ph type="title"/>
          </p:nvPr>
        </p:nvSpPr>
        <p:spPr>
          <a:xfrm>
            <a:off x="5078896" y="643467"/>
            <a:ext cx="5975956" cy="4127545"/>
          </a:xfrm>
        </p:spPr>
        <p:txBody>
          <a:bodyPr vert="horz" lIns="91440" tIns="45720" rIns="91440" bIns="0" rtlCol="0" anchor="ctr">
            <a:normAutofit fontScale="90000"/>
          </a:bodyPr>
          <a:lstStyle/>
          <a:p>
            <a:pPr algn="ctr"/>
            <a:r>
              <a:rPr lang="en-US" sz="3700" dirty="0" err="1"/>
              <a:t>ARCIDiocesi</a:t>
            </a:r>
            <a:br>
              <a:rPr lang="en-US" sz="3700" dirty="0"/>
            </a:br>
            <a:r>
              <a:rPr lang="en-US" sz="3700" dirty="0"/>
              <a:t>di SASSARI</a:t>
            </a:r>
            <a:br>
              <a:rPr lang="en-US" sz="3700" dirty="0"/>
            </a:br>
            <a:br>
              <a:rPr lang="en-US" sz="3700" dirty="0"/>
            </a:br>
            <a:r>
              <a:rPr lang="en-US" sz="4000" cap="none" dirty="0" err="1">
                <a:solidFill>
                  <a:srgbClr val="0070C0"/>
                </a:solidFill>
              </a:rPr>
              <a:t>Presentazione</a:t>
            </a:r>
            <a:r>
              <a:rPr lang="en-US" sz="4000" cap="none" dirty="0">
                <a:solidFill>
                  <a:srgbClr val="0070C0"/>
                </a:solidFill>
              </a:rPr>
              <a:t> </a:t>
            </a:r>
            <a:r>
              <a:rPr lang="en-US" sz="4000" cap="none" dirty="0" err="1">
                <a:solidFill>
                  <a:srgbClr val="0070C0"/>
                </a:solidFill>
              </a:rPr>
              <a:t>della</a:t>
            </a:r>
            <a:r>
              <a:rPr lang="en-US" sz="4000" cap="none" dirty="0">
                <a:solidFill>
                  <a:srgbClr val="0070C0"/>
                </a:solidFill>
              </a:rPr>
              <a:t> terza </a:t>
            </a:r>
            <a:r>
              <a:rPr lang="en-US" sz="4000" cap="none" dirty="0" err="1">
                <a:solidFill>
                  <a:srgbClr val="0070C0"/>
                </a:solidFill>
              </a:rPr>
              <a:t>edizione</a:t>
            </a:r>
            <a:r>
              <a:rPr lang="en-US" sz="4000" cap="none" dirty="0">
                <a:solidFill>
                  <a:srgbClr val="0070C0"/>
                </a:solidFill>
              </a:rPr>
              <a:t> del </a:t>
            </a:r>
            <a:r>
              <a:rPr lang="en-US" sz="4000" cap="none" dirty="0" err="1">
                <a:solidFill>
                  <a:srgbClr val="0070C0"/>
                </a:solidFill>
              </a:rPr>
              <a:t>Messale</a:t>
            </a:r>
            <a:r>
              <a:rPr lang="en-US" sz="4000" cap="none" dirty="0">
                <a:solidFill>
                  <a:srgbClr val="0070C0"/>
                </a:solidFill>
              </a:rPr>
              <a:t> </a:t>
            </a:r>
            <a:r>
              <a:rPr lang="en-US" sz="4000" cap="none" dirty="0" err="1">
                <a:solidFill>
                  <a:srgbClr val="0070C0"/>
                </a:solidFill>
              </a:rPr>
              <a:t>Italiano</a:t>
            </a:r>
            <a:br>
              <a:rPr lang="en-US" sz="4000" dirty="0">
                <a:solidFill>
                  <a:srgbClr val="0070C0"/>
                </a:solidFill>
              </a:rPr>
            </a:br>
            <a:br>
              <a:rPr lang="en-US" sz="3700" dirty="0"/>
            </a:br>
            <a:endParaRPr lang="en-US" sz="3700" dirty="0"/>
          </a:p>
        </p:txBody>
      </p:sp>
      <p:sp>
        <p:nvSpPr>
          <p:cNvPr id="29" name="Rectangle 28">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7" name="Segnaposto testo 6">
            <a:extLst>
              <a:ext uri="{FF2B5EF4-FFF2-40B4-BE49-F238E27FC236}">
                <a16:creationId xmlns:a16="http://schemas.microsoft.com/office/drawing/2014/main" id="{8B241320-8025-334C-9F9A-44559C347863}"/>
              </a:ext>
            </a:extLst>
          </p:cNvPr>
          <p:cNvSpPr>
            <a:spLocks noGrp="1"/>
          </p:cNvSpPr>
          <p:nvPr>
            <p:ph type="body" sz="half" idx="2"/>
          </p:nvPr>
        </p:nvSpPr>
        <p:spPr>
          <a:xfrm>
            <a:off x="5078896" y="5416198"/>
            <a:ext cx="5975956" cy="977621"/>
          </a:xfrm>
        </p:spPr>
        <p:txBody>
          <a:bodyPr vert="horz" lIns="91440" tIns="91440" rIns="91440" bIns="91440" rtlCol="0">
            <a:normAutofit fontScale="85000" lnSpcReduction="20000"/>
          </a:bodyPr>
          <a:lstStyle/>
          <a:p>
            <a:pPr algn="ctr">
              <a:lnSpc>
                <a:spcPct val="110000"/>
              </a:lnSpc>
            </a:pPr>
            <a:br>
              <a:rPr lang="en-US" sz="1500" cap="all" dirty="0">
                <a:solidFill>
                  <a:srgbClr val="FFFFFF"/>
                </a:solidFill>
              </a:rPr>
            </a:br>
            <a:br>
              <a:rPr lang="en-US" sz="1500" cap="all" dirty="0">
                <a:solidFill>
                  <a:srgbClr val="FFFFFF"/>
                </a:solidFill>
              </a:rPr>
            </a:br>
            <a:r>
              <a:rPr lang="en-US" sz="3200" dirty="0">
                <a:solidFill>
                  <a:srgbClr val="FFFFFF"/>
                </a:solidFill>
              </a:rPr>
              <a:t>Don </a:t>
            </a:r>
            <a:r>
              <a:rPr lang="en-US" sz="3200" dirty="0" err="1">
                <a:solidFill>
                  <a:srgbClr val="FFFFFF"/>
                </a:solidFill>
              </a:rPr>
              <a:t>Pierangelo</a:t>
            </a:r>
            <a:r>
              <a:rPr lang="en-US" sz="3200" dirty="0">
                <a:solidFill>
                  <a:srgbClr val="FFFFFF"/>
                </a:solidFill>
              </a:rPr>
              <a:t> </a:t>
            </a:r>
            <a:r>
              <a:rPr lang="en-US" sz="3200" dirty="0" err="1">
                <a:solidFill>
                  <a:srgbClr val="FFFFFF"/>
                </a:solidFill>
              </a:rPr>
              <a:t>Muroni</a:t>
            </a:r>
            <a:endParaRPr lang="en-US" sz="3200" cap="all" dirty="0">
              <a:solidFill>
                <a:srgbClr val="FFFFFF"/>
              </a:solidFill>
            </a:endParaRPr>
          </a:p>
        </p:txBody>
      </p:sp>
      <p:pic>
        <p:nvPicPr>
          <p:cNvPr id="14" name="Segnaposto immagine 13" descr="Immagine che contiene sedendo, scatola, segnale&#10;&#10;Descrizione generata automaticamente">
            <a:extLst>
              <a:ext uri="{FF2B5EF4-FFF2-40B4-BE49-F238E27FC236}">
                <a16:creationId xmlns:a16="http://schemas.microsoft.com/office/drawing/2014/main" id="{D093EA3B-8927-F747-8762-EEA00E5AD5FF}"/>
              </a:ext>
            </a:extLst>
          </p:cNvPr>
          <p:cNvPicPr>
            <a:picLocks noGrp="1" noChangeAspect="1"/>
          </p:cNvPicPr>
          <p:nvPr>
            <p:ph type="pic" idx="1"/>
          </p:nvPr>
        </p:nvPicPr>
        <p:blipFill rotWithShape="1">
          <a:blip r:embed="rId4"/>
          <a:srcRect l="16486" r="15694"/>
          <a:stretch/>
        </p:blipFill>
        <p:spPr>
          <a:xfrm>
            <a:off x="3179" y="-2"/>
            <a:ext cx="4651117" cy="6858002"/>
          </a:xfrm>
          <a:prstGeom prst="rect">
            <a:avLst/>
          </a:prstGeom>
        </p:spPr>
      </p:pic>
    </p:spTree>
    <p:extLst>
      <p:ext uri="{BB962C8B-B14F-4D97-AF65-F5344CB8AC3E}">
        <p14:creationId xmlns:p14="http://schemas.microsoft.com/office/powerpoint/2010/main" val="350251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29E17F7-E254-3145-8ED3-F05A4C5C72C9}"/>
              </a:ext>
            </a:extLst>
          </p:cNvPr>
          <p:cNvSpPr>
            <a:spLocks noGrp="1"/>
          </p:cNvSpPr>
          <p:nvPr>
            <p:ph type="title"/>
          </p:nvPr>
        </p:nvSpPr>
        <p:spPr>
          <a:xfrm>
            <a:off x="328613" y="1129513"/>
            <a:ext cx="6654921" cy="1830584"/>
          </a:xfrm>
        </p:spPr>
        <p:txBody>
          <a:bodyPr>
            <a:normAutofit fontScale="90000"/>
          </a:bodyPr>
          <a:lstStyle/>
          <a:p>
            <a:r>
              <a:rPr lang="it-IT" cap="none" dirty="0"/>
              <a:t>Questa nuova edizione italiana del </a:t>
            </a:r>
            <a:r>
              <a:rPr lang="it-IT" i="1" cap="none" dirty="0"/>
              <a:t>Messale romano </a:t>
            </a:r>
            <a:r>
              <a:rPr lang="it-IT" cap="none" dirty="0"/>
              <a:t>è offerta al popolo di Dio in una </a:t>
            </a:r>
            <a:r>
              <a:rPr lang="it-IT" cap="none" dirty="0">
                <a:solidFill>
                  <a:srgbClr val="0070C0"/>
                </a:solidFill>
              </a:rPr>
              <a:t>stagione di approfondimento della riforma liturgica</a:t>
            </a:r>
            <a:r>
              <a:rPr lang="it-IT" cap="none" dirty="0"/>
              <a:t> ispirata dal Concilio Vaticano II.</a:t>
            </a:r>
            <a:br>
              <a:rPr lang="it-IT" cap="none" dirty="0"/>
            </a:br>
            <a:endParaRPr lang="it-IT" dirty="0"/>
          </a:p>
        </p:txBody>
      </p:sp>
      <p:pic>
        <p:nvPicPr>
          <p:cNvPr id="7" name="Segnaposto immagine 6">
            <a:extLst>
              <a:ext uri="{FF2B5EF4-FFF2-40B4-BE49-F238E27FC236}">
                <a16:creationId xmlns:a16="http://schemas.microsoft.com/office/drawing/2014/main" id="{9E8D615E-58EF-4E48-9677-D0239ED60326}"/>
              </a:ext>
            </a:extLst>
          </p:cNvPr>
          <p:cNvPicPr>
            <a:picLocks noGrp="1" noChangeAspect="1"/>
          </p:cNvPicPr>
          <p:nvPr>
            <p:ph type="pic" idx="1"/>
          </p:nvPr>
        </p:nvPicPr>
        <p:blipFill>
          <a:blip r:embed="rId2"/>
          <a:srcRect l="25991" r="25991"/>
          <a:stretch>
            <a:fillRect/>
          </a:stretch>
        </p:blipFill>
        <p:spPr/>
      </p:pic>
      <p:sp>
        <p:nvSpPr>
          <p:cNvPr id="3" name="Segnaposto contenuto 2">
            <a:extLst>
              <a:ext uri="{FF2B5EF4-FFF2-40B4-BE49-F238E27FC236}">
                <a16:creationId xmlns:a16="http://schemas.microsoft.com/office/drawing/2014/main" id="{594816F8-59E8-624D-9283-9424CB8F1407}"/>
              </a:ext>
            </a:extLst>
          </p:cNvPr>
          <p:cNvSpPr>
            <a:spLocks noGrp="1"/>
          </p:cNvSpPr>
          <p:nvPr>
            <p:ph type="body" sz="half" idx="2"/>
          </p:nvPr>
        </p:nvSpPr>
        <p:spPr>
          <a:xfrm>
            <a:off x="328613" y="3145991"/>
            <a:ext cx="6886574" cy="3111934"/>
          </a:xfrm>
        </p:spPr>
        <p:txBody>
          <a:bodyPr>
            <a:normAutofit fontScale="85000" lnSpcReduction="20000"/>
          </a:bodyPr>
          <a:lstStyle/>
          <a:p>
            <a:pPr lvl="0"/>
            <a:r>
              <a:rPr lang="it-IT" sz="1900" dirty="0"/>
              <a:t>Come ha ricordato papa Francesco, oggi è necessario continuare in questo lavoro di approfondimento «in particolare riscoprendo i motivi delle decisioni compiute con la riforma liturgica, superando letture infondate e superficiali, ricezioni parziali e prassi che la sfigurano. Non si tratta di ripensare la riforma rivedendone le scelte, quanto di conoscerne meglio le ragioni sottese, anche tramite la documentazione storica, come di interiorizzarne i principi ispiratori e di osservare la disciplina che la regola. Dopo questo magistero, dopo questo lungo cammino possiamo affermare con sicurezza e con autorità </a:t>
            </a:r>
            <a:r>
              <a:rPr lang="it-IT" sz="1900" dirty="0" err="1"/>
              <a:t>magisteriale</a:t>
            </a:r>
            <a:r>
              <a:rPr lang="it-IT" sz="1900" dirty="0"/>
              <a:t> che la riforma liturgica è irreversibile» (FRANCESCO, </a:t>
            </a:r>
            <a:r>
              <a:rPr lang="it-IT" sz="1900" i="1" dirty="0"/>
              <a:t>Discorso ai partecipanti alla LXVIII Settimana Liturgica Nazionale</a:t>
            </a:r>
            <a:r>
              <a:rPr lang="it-IT" sz="1900" dirty="0"/>
              <a:t>, Roma 24 agosto 2017).</a:t>
            </a:r>
          </a:p>
          <a:p>
            <a:pPr marL="0" lvl="0" indent="0" algn="ctr">
              <a:buNone/>
            </a:pPr>
            <a:r>
              <a:rPr lang="it-IT" sz="1900" dirty="0">
                <a:solidFill>
                  <a:srgbClr val="FF0000"/>
                </a:solidFill>
              </a:rPr>
              <a:t>Presentazione del Messale CEI, n. 5</a:t>
            </a:r>
          </a:p>
          <a:p>
            <a:endParaRPr lang="it-IT" dirty="0"/>
          </a:p>
        </p:txBody>
      </p:sp>
    </p:spTree>
    <p:extLst>
      <p:ext uri="{BB962C8B-B14F-4D97-AF65-F5344CB8AC3E}">
        <p14:creationId xmlns:p14="http://schemas.microsoft.com/office/powerpoint/2010/main" val="1675116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51579" y="275882"/>
            <a:ext cx="9603275" cy="1049235"/>
          </a:xfrm>
        </p:spPr>
        <p:txBody>
          <a:bodyPr>
            <a:normAutofit fontScale="90000"/>
          </a:bodyPr>
          <a:lstStyle/>
          <a:p>
            <a:pPr algn="ctr"/>
            <a:r>
              <a:rPr lang="it-IT" sz="3600" b="1" dirty="0"/>
              <a:t>Assemblea soggetto della celebrazione e partecipazione attiva</a:t>
            </a:r>
            <a:r>
              <a:rPr lang="it-IT" sz="3600" dirty="0"/>
              <a:t> </a:t>
            </a:r>
          </a:p>
        </p:txBody>
      </p:sp>
      <p:sp>
        <p:nvSpPr>
          <p:cNvPr id="3" name="Segnaposto contenuto 2"/>
          <p:cNvSpPr>
            <a:spLocks noGrp="1"/>
          </p:cNvSpPr>
          <p:nvPr>
            <p:ph idx="1"/>
          </p:nvPr>
        </p:nvSpPr>
        <p:spPr>
          <a:xfrm>
            <a:off x="1085850" y="2043113"/>
            <a:ext cx="9858375" cy="3886200"/>
          </a:xfrm>
        </p:spPr>
        <p:txBody>
          <a:bodyPr>
            <a:normAutofit fontScale="92500" lnSpcReduction="20000"/>
          </a:bodyPr>
          <a:lstStyle/>
          <a:p>
            <a:r>
              <a:rPr lang="it-IT" sz="2400" dirty="0"/>
              <a:t>L’assemblea liturgica costituisce il primo e fondamentale segno sacramentale della Chiesa e soggetto del celebrare</a:t>
            </a:r>
          </a:p>
          <a:p>
            <a:pPr>
              <a:buNone/>
            </a:pPr>
            <a:endParaRPr lang="it-IT" dirty="0"/>
          </a:p>
          <a:p>
            <a:r>
              <a:rPr lang="it-IT" dirty="0"/>
              <a:t> </a:t>
            </a:r>
            <a:r>
              <a:rPr lang="it-IT" sz="2811" i="1" dirty="0"/>
              <a:t>«</a:t>
            </a:r>
            <a:r>
              <a:rPr lang="it-IT" sz="2811" i="1" dirty="0" err="1">
                <a:solidFill>
                  <a:srgbClr val="FF0000"/>
                </a:solidFill>
              </a:rPr>
              <a:t>Sacerdos</a:t>
            </a:r>
            <a:r>
              <a:rPr lang="it-IT" sz="2811" i="1" dirty="0">
                <a:solidFill>
                  <a:srgbClr val="FF0000"/>
                </a:solidFill>
              </a:rPr>
              <a:t> </a:t>
            </a:r>
            <a:r>
              <a:rPr lang="it-IT" sz="2811" i="1" dirty="0" err="1">
                <a:solidFill>
                  <a:srgbClr val="FF0000"/>
                </a:solidFill>
              </a:rPr>
              <a:t>paratus</a:t>
            </a:r>
            <a:r>
              <a:rPr lang="it-IT" sz="2811" i="1" dirty="0">
                <a:solidFill>
                  <a:srgbClr val="FF0000"/>
                </a:solidFill>
              </a:rPr>
              <a:t> </a:t>
            </a:r>
            <a:r>
              <a:rPr lang="it-IT" sz="2811" i="1" dirty="0" err="1"/>
              <a:t>cum</a:t>
            </a:r>
            <a:r>
              <a:rPr lang="it-IT" sz="2811" i="1" dirty="0"/>
              <a:t> </a:t>
            </a:r>
            <a:r>
              <a:rPr lang="it-IT" sz="2811" i="1" dirty="0" err="1"/>
              <a:t>ingreditur</a:t>
            </a:r>
            <a:r>
              <a:rPr lang="it-IT" sz="2811" i="1" dirty="0"/>
              <a:t> ad altare, </a:t>
            </a:r>
            <a:r>
              <a:rPr lang="it-IT" sz="2811" i="1" dirty="0" err="1"/>
              <a:t>facta</a:t>
            </a:r>
            <a:r>
              <a:rPr lang="it-IT" sz="2811" i="1" dirty="0"/>
              <a:t> </a:t>
            </a:r>
            <a:r>
              <a:rPr lang="it-IT" sz="2811" i="1" dirty="0" err="1"/>
              <a:t>illi</a:t>
            </a:r>
            <a:r>
              <a:rPr lang="it-IT" sz="2811" i="1" dirty="0"/>
              <a:t> debita </a:t>
            </a:r>
            <a:r>
              <a:rPr lang="it-IT" sz="2811" i="1" dirty="0" err="1"/>
              <a:t>reverentia</a:t>
            </a:r>
            <a:r>
              <a:rPr lang="it-IT" sz="2811" dirty="0" err="1"/>
              <a:t>…</a:t>
            </a:r>
            <a:r>
              <a:rPr lang="it-IT" sz="2811" i="1" dirty="0"/>
              <a:t>»</a:t>
            </a:r>
            <a:endParaRPr lang="it-IT" sz="2811" dirty="0"/>
          </a:p>
          <a:p>
            <a:pPr algn="ctr"/>
            <a:r>
              <a:rPr lang="it-IT" dirty="0">
                <a:solidFill>
                  <a:srgbClr val="FF0000"/>
                </a:solidFill>
              </a:rPr>
              <a:t>(</a:t>
            </a:r>
            <a:r>
              <a:rPr lang="it-IT" dirty="0" err="1">
                <a:solidFill>
                  <a:srgbClr val="FF0000"/>
                </a:solidFill>
              </a:rPr>
              <a:t>Missale</a:t>
            </a:r>
            <a:r>
              <a:rPr lang="it-IT" dirty="0">
                <a:solidFill>
                  <a:srgbClr val="FF0000"/>
                </a:solidFill>
              </a:rPr>
              <a:t> </a:t>
            </a:r>
            <a:r>
              <a:rPr lang="it-IT" dirty="0" err="1">
                <a:solidFill>
                  <a:srgbClr val="FF0000"/>
                </a:solidFill>
              </a:rPr>
              <a:t>romanum</a:t>
            </a:r>
            <a:r>
              <a:rPr lang="it-IT" dirty="0">
                <a:solidFill>
                  <a:srgbClr val="FF0000"/>
                </a:solidFill>
              </a:rPr>
              <a:t> ex decreto SS. </a:t>
            </a:r>
            <a:r>
              <a:rPr lang="it-IT" dirty="0" err="1">
                <a:solidFill>
                  <a:srgbClr val="FF0000"/>
                </a:solidFill>
              </a:rPr>
              <a:t>Concilii</a:t>
            </a:r>
            <a:r>
              <a:rPr lang="it-IT" dirty="0">
                <a:solidFill>
                  <a:srgbClr val="FF0000"/>
                </a:solidFill>
              </a:rPr>
              <a:t> </a:t>
            </a:r>
            <a:r>
              <a:rPr lang="it-IT" dirty="0" err="1">
                <a:solidFill>
                  <a:srgbClr val="FF0000"/>
                </a:solidFill>
              </a:rPr>
              <a:t>tridentini…</a:t>
            </a:r>
            <a:r>
              <a:rPr lang="it-IT" dirty="0">
                <a:solidFill>
                  <a:srgbClr val="FF0000"/>
                </a:solidFill>
              </a:rPr>
              <a:t> 1962) </a:t>
            </a:r>
          </a:p>
          <a:p>
            <a:endParaRPr lang="it-IT" dirty="0">
              <a:solidFill>
                <a:srgbClr val="FF0000"/>
              </a:solidFill>
            </a:endParaRPr>
          </a:p>
          <a:p>
            <a:r>
              <a:rPr lang="it-IT" sz="2811" i="1" dirty="0"/>
              <a:t>«</a:t>
            </a:r>
            <a:r>
              <a:rPr lang="it-IT" sz="2811" i="1" dirty="0" err="1">
                <a:solidFill>
                  <a:srgbClr val="3366FF"/>
                </a:solidFill>
              </a:rPr>
              <a:t>Populo</a:t>
            </a:r>
            <a:r>
              <a:rPr lang="it-IT" sz="2811" i="1" dirty="0">
                <a:solidFill>
                  <a:srgbClr val="3366FF"/>
                </a:solidFill>
              </a:rPr>
              <a:t> congregato</a:t>
            </a:r>
            <a:r>
              <a:rPr lang="it-IT" sz="2811" i="1" dirty="0"/>
              <a:t>, </a:t>
            </a:r>
            <a:r>
              <a:rPr lang="it-IT" sz="2811" i="1" dirty="0" err="1"/>
              <a:t>sacerdos</a:t>
            </a:r>
            <a:r>
              <a:rPr lang="it-IT" sz="2811" i="1" dirty="0"/>
              <a:t> </a:t>
            </a:r>
            <a:r>
              <a:rPr lang="it-IT" sz="2811" i="1" dirty="0" err="1"/>
              <a:t>cum</a:t>
            </a:r>
            <a:r>
              <a:rPr lang="it-IT" sz="2811" i="1" dirty="0"/>
              <a:t> </a:t>
            </a:r>
            <a:r>
              <a:rPr lang="it-IT" sz="2811" i="1" dirty="0" err="1"/>
              <a:t>ministris</a:t>
            </a:r>
            <a:r>
              <a:rPr lang="it-IT" sz="2811" i="1" dirty="0"/>
              <a:t> ad altare </a:t>
            </a:r>
            <a:r>
              <a:rPr lang="it-IT" sz="2811" i="1" dirty="0" err="1"/>
              <a:t>accedit</a:t>
            </a:r>
            <a:r>
              <a:rPr lang="it-IT" sz="2811" i="1" dirty="0"/>
              <a:t> dum </a:t>
            </a:r>
            <a:r>
              <a:rPr lang="it-IT" sz="2811" i="1" dirty="0" err="1"/>
              <a:t>cantus</a:t>
            </a:r>
            <a:r>
              <a:rPr lang="it-IT" sz="2811" i="1" dirty="0"/>
              <a:t> ad </a:t>
            </a:r>
            <a:r>
              <a:rPr lang="it-IT" sz="2811" i="1" dirty="0" err="1"/>
              <a:t>introitum</a:t>
            </a:r>
            <a:r>
              <a:rPr lang="it-IT" sz="2811" i="1" dirty="0"/>
              <a:t> </a:t>
            </a:r>
            <a:r>
              <a:rPr lang="it-IT" sz="2811" i="1" dirty="0" err="1"/>
              <a:t>peragitur…</a:t>
            </a:r>
            <a:r>
              <a:rPr lang="it-IT" sz="2811" dirty="0"/>
              <a:t>»</a:t>
            </a:r>
          </a:p>
          <a:p>
            <a:pPr algn="ctr">
              <a:buNone/>
            </a:pPr>
            <a:r>
              <a:rPr lang="it-IT" dirty="0">
                <a:solidFill>
                  <a:srgbClr val="3366FF"/>
                </a:solidFill>
              </a:rPr>
              <a:t>(</a:t>
            </a:r>
            <a:r>
              <a:rPr lang="it-IT" dirty="0" err="1">
                <a:solidFill>
                  <a:srgbClr val="3366FF"/>
                </a:solidFill>
              </a:rPr>
              <a:t>Missale</a:t>
            </a:r>
            <a:r>
              <a:rPr lang="it-IT" dirty="0">
                <a:solidFill>
                  <a:srgbClr val="3366FF"/>
                </a:solidFill>
              </a:rPr>
              <a:t> </a:t>
            </a:r>
            <a:r>
              <a:rPr lang="it-IT" dirty="0" err="1">
                <a:solidFill>
                  <a:srgbClr val="3366FF"/>
                </a:solidFill>
              </a:rPr>
              <a:t>romanum…Pauli</a:t>
            </a:r>
            <a:r>
              <a:rPr lang="it-IT" dirty="0">
                <a:solidFill>
                  <a:srgbClr val="3366FF"/>
                </a:solidFill>
              </a:rPr>
              <a:t> PP. </a:t>
            </a:r>
            <a:r>
              <a:rPr lang="it-IT" dirty="0" err="1">
                <a:solidFill>
                  <a:srgbClr val="3366FF"/>
                </a:solidFill>
              </a:rPr>
              <a:t>VI</a:t>
            </a:r>
            <a:r>
              <a:rPr lang="it-IT" dirty="0">
                <a:solidFill>
                  <a:srgbClr val="3366FF"/>
                </a:solidFill>
              </a:rPr>
              <a:t> promulgatum…2008) </a:t>
            </a:r>
          </a:p>
        </p:txBody>
      </p:sp>
    </p:spTree>
    <p:extLst>
      <p:ext uri="{BB962C8B-B14F-4D97-AF65-F5344CB8AC3E}">
        <p14:creationId xmlns:p14="http://schemas.microsoft.com/office/powerpoint/2010/main" val="2048153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Segnaposto immagine 13" descr="Immagine che contiene sedendo, scatola, segnale&#10;&#10;Descrizione generata automaticamente">
            <a:extLst>
              <a:ext uri="{FF2B5EF4-FFF2-40B4-BE49-F238E27FC236}">
                <a16:creationId xmlns:a16="http://schemas.microsoft.com/office/drawing/2014/main" id="{D093EA3B-8927-F747-8762-EEA00E5AD5FF}"/>
              </a:ext>
            </a:extLst>
          </p:cNvPr>
          <p:cNvPicPr>
            <a:picLocks noGrp="1" noChangeAspect="1"/>
          </p:cNvPicPr>
          <p:nvPr>
            <p:ph type="pic" idx="1"/>
          </p:nvPr>
        </p:nvPicPr>
        <p:blipFill rotWithShape="1">
          <a:blip r:embed="rId4">
            <a:alphaModFix amt="50000"/>
          </a:blip>
          <a:srcRect t="20791" r="-1" b="22957"/>
          <a:stretch/>
        </p:blipFill>
        <p:spPr>
          <a:xfrm>
            <a:off x="20" y="10"/>
            <a:ext cx="12191675" cy="6857990"/>
          </a:xfrm>
          <a:prstGeom prst="rect">
            <a:avLst/>
          </a:prstGeom>
        </p:spPr>
      </p:pic>
      <p:sp>
        <p:nvSpPr>
          <p:cNvPr id="2" name="Titolo 1">
            <a:extLst>
              <a:ext uri="{FF2B5EF4-FFF2-40B4-BE49-F238E27FC236}">
                <a16:creationId xmlns:a16="http://schemas.microsoft.com/office/drawing/2014/main" id="{E2380139-5940-9E4F-B89F-8000F445E3A9}"/>
              </a:ext>
            </a:extLst>
          </p:cNvPr>
          <p:cNvSpPr>
            <a:spLocks noGrp="1"/>
          </p:cNvSpPr>
          <p:nvPr>
            <p:ph type="title"/>
          </p:nvPr>
        </p:nvSpPr>
        <p:spPr>
          <a:xfrm>
            <a:off x="4976636" y="992221"/>
            <a:ext cx="6247308" cy="4873558"/>
          </a:xfrm>
        </p:spPr>
        <p:txBody>
          <a:bodyPr vert="horz" lIns="91440" tIns="45720" rIns="91440" bIns="0" rtlCol="0" anchor="ctr">
            <a:normAutofit fontScale="90000"/>
          </a:bodyPr>
          <a:lstStyle/>
          <a:p>
            <a:pPr algn="ctr"/>
            <a:r>
              <a:rPr lang="en-US" sz="4100" dirty="0" err="1"/>
              <a:t>ARCIDiocesi</a:t>
            </a:r>
            <a:br>
              <a:rPr lang="en-US" sz="4100" dirty="0"/>
            </a:br>
            <a:r>
              <a:rPr lang="en-US" sz="4100" dirty="0"/>
              <a:t>di</a:t>
            </a:r>
            <a:br>
              <a:rPr lang="en-US" sz="4100" dirty="0"/>
            </a:br>
            <a:r>
              <a:rPr lang="en-US" sz="4100" dirty="0"/>
              <a:t>SASSARI</a:t>
            </a:r>
            <a:br>
              <a:rPr lang="en-US" sz="4100" dirty="0"/>
            </a:br>
            <a:br>
              <a:rPr lang="en-US" sz="4100" dirty="0"/>
            </a:br>
            <a:r>
              <a:rPr lang="en-US" sz="4100" dirty="0" err="1"/>
              <a:t>Presentazione</a:t>
            </a:r>
            <a:r>
              <a:rPr lang="en-US" sz="4100" dirty="0"/>
              <a:t> </a:t>
            </a:r>
            <a:r>
              <a:rPr lang="en-US" sz="4100" dirty="0" err="1"/>
              <a:t>della</a:t>
            </a:r>
            <a:r>
              <a:rPr lang="en-US" sz="4100" dirty="0"/>
              <a:t> terza </a:t>
            </a:r>
            <a:r>
              <a:rPr lang="en-US" sz="4100" dirty="0" err="1"/>
              <a:t>edizione</a:t>
            </a:r>
            <a:r>
              <a:rPr lang="en-US" sz="4100" dirty="0"/>
              <a:t> del </a:t>
            </a:r>
            <a:r>
              <a:rPr lang="en-US" sz="4100" dirty="0" err="1"/>
              <a:t>Messale</a:t>
            </a:r>
            <a:r>
              <a:rPr lang="en-US" sz="4100" dirty="0"/>
              <a:t> </a:t>
            </a:r>
            <a:r>
              <a:rPr lang="en-US" sz="4100" dirty="0" err="1"/>
              <a:t>Italiano</a:t>
            </a:r>
            <a:br>
              <a:rPr lang="en-US" sz="4100" dirty="0"/>
            </a:br>
            <a:br>
              <a:rPr lang="en-US" sz="4100" dirty="0"/>
            </a:br>
            <a:r>
              <a:rPr lang="en-US" sz="2700" dirty="0"/>
              <a:t>2° </a:t>
            </a:r>
            <a:r>
              <a:rPr lang="en-US" sz="2700" dirty="0" err="1"/>
              <a:t>incontro</a:t>
            </a:r>
            <a:br>
              <a:rPr lang="en-US" sz="2700" dirty="0"/>
            </a:br>
            <a:r>
              <a:rPr lang="en-US" sz="2700" dirty="0"/>
              <a:t>27.XI.2020</a:t>
            </a:r>
          </a:p>
        </p:txBody>
      </p:sp>
      <p:sp>
        <p:nvSpPr>
          <p:cNvPr id="7" name="Segnaposto testo 6">
            <a:extLst>
              <a:ext uri="{FF2B5EF4-FFF2-40B4-BE49-F238E27FC236}">
                <a16:creationId xmlns:a16="http://schemas.microsoft.com/office/drawing/2014/main" id="{8B241320-8025-334C-9F9A-44559C347863}"/>
              </a:ext>
            </a:extLst>
          </p:cNvPr>
          <p:cNvSpPr>
            <a:spLocks noGrp="1"/>
          </p:cNvSpPr>
          <p:nvPr>
            <p:ph type="body" sz="half" idx="2"/>
          </p:nvPr>
        </p:nvSpPr>
        <p:spPr>
          <a:xfrm>
            <a:off x="968056" y="996610"/>
            <a:ext cx="3363901" cy="4864780"/>
          </a:xfrm>
        </p:spPr>
        <p:txBody>
          <a:bodyPr vert="horz" lIns="91440" tIns="91440" rIns="91440" bIns="91440" rtlCol="0" anchor="ctr">
            <a:normAutofit/>
          </a:bodyPr>
          <a:lstStyle/>
          <a:p>
            <a:pPr algn="r"/>
            <a:br>
              <a:rPr lang="en-US" sz="2000" cap="all"/>
            </a:br>
            <a:br>
              <a:rPr lang="en-US" sz="2000" cap="all"/>
            </a:br>
            <a:r>
              <a:rPr lang="en-US" sz="2000" cap="all"/>
              <a:t>Don Pierangelo Muroni</a:t>
            </a:r>
          </a:p>
        </p:txBody>
      </p:sp>
      <p:cxnSp>
        <p:nvCxnSpPr>
          <p:cNvPr id="29" name="Straight Connector 28">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78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persona, interni, persone, sala da pranzo&#10;&#10;Descrizione generata automaticamente">
            <a:extLst>
              <a:ext uri="{FF2B5EF4-FFF2-40B4-BE49-F238E27FC236}">
                <a16:creationId xmlns:a16="http://schemas.microsoft.com/office/drawing/2014/main" id="{0DAB76FD-C2E3-0F4F-8962-FE54B270012F}"/>
              </a:ext>
            </a:extLst>
          </p:cNvPr>
          <p:cNvPicPr>
            <a:picLocks noChangeAspect="1"/>
          </p:cNvPicPr>
          <p:nvPr/>
        </p:nvPicPr>
        <p:blipFill rotWithShape="1">
          <a:blip r:embed="rId2">
            <a:alphaModFix amt="50000"/>
          </a:blip>
          <a:srcRect l="6669"/>
          <a:stretch/>
        </p:blipFill>
        <p:spPr>
          <a:xfrm>
            <a:off x="305" y="10"/>
            <a:ext cx="12191695" cy="6857990"/>
          </a:xfrm>
          <a:prstGeom prst="rect">
            <a:avLst/>
          </a:prstGeom>
        </p:spPr>
      </p:pic>
      <p:sp>
        <p:nvSpPr>
          <p:cNvPr id="1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olo 1">
            <a:extLst>
              <a:ext uri="{FF2B5EF4-FFF2-40B4-BE49-F238E27FC236}">
                <a16:creationId xmlns:a16="http://schemas.microsoft.com/office/drawing/2014/main" id="{B29FD1F5-E853-CF4D-B796-9F0A4E70633C}"/>
              </a:ext>
            </a:extLst>
          </p:cNvPr>
          <p:cNvSpPr>
            <a:spLocks noGrp="1"/>
          </p:cNvSpPr>
          <p:nvPr>
            <p:ph type="title"/>
          </p:nvPr>
        </p:nvSpPr>
        <p:spPr>
          <a:xfrm>
            <a:off x="614367" y="1193799"/>
            <a:ext cx="3708954" cy="5492751"/>
          </a:xfrm>
        </p:spPr>
        <p:txBody>
          <a:bodyPr anchor="ctr">
            <a:normAutofit/>
          </a:bodyPr>
          <a:lstStyle/>
          <a:p>
            <a:pPr algn="ctr"/>
            <a:r>
              <a:rPr lang="it-IT" sz="3000" dirty="0">
                <a:solidFill>
                  <a:srgbClr val="FFC000"/>
                </a:solidFill>
              </a:rPr>
              <a:t>«la migliore catechesi sull’Eucaristia è la stessa Eucaristia ben celebrata»</a:t>
            </a:r>
            <a:br>
              <a:rPr lang="it-IT" sz="3000" dirty="0">
                <a:solidFill>
                  <a:srgbClr val="FFC000"/>
                </a:solidFill>
              </a:rPr>
            </a:br>
            <a:br>
              <a:rPr lang="it-IT" sz="3000" dirty="0"/>
            </a:br>
            <a:br>
              <a:rPr lang="it-IT" sz="3000" dirty="0"/>
            </a:br>
            <a:br>
              <a:rPr lang="it-IT" sz="3000" dirty="0"/>
            </a:br>
            <a:r>
              <a:rPr lang="it-IT" sz="1600" dirty="0"/>
              <a:t>*</a:t>
            </a:r>
            <a:r>
              <a:rPr lang="it-IT" sz="1800" cap="small" dirty="0"/>
              <a:t>benedetto xvi</a:t>
            </a:r>
            <a:r>
              <a:rPr lang="it-IT" sz="1800" cap="none" dirty="0"/>
              <a:t>, Esortazione apostolica </a:t>
            </a:r>
            <a:r>
              <a:rPr lang="it-IT" sz="1800" cap="none" dirty="0" err="1"/>
              <a:t>postsinodale</a:t>
            </a:r>
            <a:r>
              <a:rPr lang="it-IT" sz="1800" cap="none" dirty="0"/>
              <a:t> sull'eucaristia fonte e culmine della vita e della missione della chiesa </a:t>
            </a:r>
            <a:r>
              <a:rPr lang="it-IT" sz="1800" i="1" cap="none" dirty="0" err="1"/>
              <a:t>Sacramentum</a:t>
            </a:r>
            <a:r>
              <a:rPr lang="it-IT" sz="1800" i="1" cap="none" dirty="0"/>
              <a:t> </a:t>
            </a:r>
            <a:r>
              <a:rPr lang="it-IT" sz="1800" i="1" cap="none" dirty="0" err="1"/>
              <a:t>caritatis</a:t>
            </a:r>
            <a:r>
              <a:rPr lang="it-IT" sz="1800" cap="none" dirty="0"/>
              <a:t>, 22 febbraio 2007, n. 187.</a:t>
            </a:r>
            <a:br>
              <a:rPr lang="it-IT" sz="1800" cap="none" dirty="0"/>
            </a:br>
            <a:r>
              <a:rPr lang="it-IT" sz="3000" dirty="0"/>
              <a:t>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78B25760-1E00-2A4D-AB52-AAEBFC9635FD}"/>
              </a:ext>
            </a:extLst>
          </p:cNvPr>
          <p:cNvSpPr>
            <a:spLocks noGrp="1"/>
          </p:cNvSpPr>
          <p:nvPr>
            <p:ph idx="1"/>
          </p:nvPr>
        </p:nvSpPr>
        <p:spPr>
          <a:xfrm>
            <a:off x="4654295" y="642937"/>
            <a:ext cx="7647237" cy="7072313"/>
          </a:xfrm>
        </p:spPr>
        <p:txBody>
          <a:bodyPr anchor="ctr">
            <a:normAutofit fontScale="62500" lnSpcReduction="20000"/>
          </a:bodyPr>
          <a:lstStyle/>
          <a:p>
            <a:pPr marL="0" indent="0" algn="ctr">
              <a:buNone/>
            </a:pPr>
            <a:r>
              <a:rPr lang="it-IT" sz="2900" dirty="0">
                <a:solidFill>
                  <a:srgbClr val="FFC000"/>
                </a:solidFill>
              </a:rPr>
              <a:t>CELEBRARE è UN’ARTE</a:t>
            </a:r>
          </a:p>
          <a:p>
            <a:pPr lvl="0"/>
            <a:r>
              <a:rPr lang="it-IT" sz="2900" dirty="0"/>
              <a:t>Il principio della fedeltà, che si traduce in un vivo senso dell’obbedienza, impegna ciascun ministro a non togliere o aggiungere alcunché di propria iniziativa, in materia liturgica. L’autentica </a:t>
            </a:r>
            <a:r>
              <a:rPr lang="it-IT" sz="2900" i="1" dirty="0">
                <a:solidFill>
                  <a:srgbClr val="FFC000"/>
                </a:solidFill>
              </a:rPr>
              <a:t>ars celebrandi </a:t>
            </a:r>
            <a:r>
              <a:rPr lang="it-IT" sz="2900" dirty="0"/>
              <a:t>non può prescindere dal modello rituale proposto dal libro liturgico. </a:t>
            </a:r>
          </a:p>
          <a:p>
            <a:pPr lvl="0"/>
            <a:r>
              <a:rPr lang="it-IT" sz="2900" dirty="0"/>
              <a:t>La superficiale propensione a costruirsi una liturgia a propria misura, ignorando le norme liturgiche, non solo pregiudica la verità della celebrazione, ma arreca una ferita alla comunione ecclesiale. Risuonano ancora di viva attualità le parole di san Paolo VI, quando, alla vigilia dell’entrata in vigore del </a:t>
            </a:r>
            <a:r>
              <a:rPr lang="it-IT" sz="2900" i="1" dirty="0"/>
              <a:t>Messale Romano </a:t>
            </a:r>
            <a:r>
              <a:rPr lang="it-IT" sz="2900" dirty="0"/>
              <a:t>riformato a norma dei decreti del Concilio Vaticano II, invitava a non lasciarsi ammaliare dalla tendenza ad affrancarsi dall’autorità e dalla comunione della Chiesa. Una tendenza che può </a:t>
            </a:r>
            <a:r>
              <a:rPr lang="it-IT" sz="2900" i="1" dirty="0">
                <a:solidFill>
                  <a:srgbClr val="FFC000"/>
                </a:solidFill>
              </a:rPr>
              <a:t>«costituire una fuga, una rottura; e perciò uno scandalo, una rovina»</a:t>
            </a:r>
            <a:r>
              <a:rPr lang="it-IT" sz="2900" dirty="0"/>
              <a:t>. E ancora qualche anno dopo richiamava tutti con forza a </a:t>
            </a:r>
            <a:r>
              <a:rPr lang="it-IT" sz="2900" i="1" dirty="0">
                <a:solidFill>
                  <a:srgbClr val="FFC000"/>
                </a:solidFill>
              </a:rPr>
              <a:t>«dare applicazione fedele, intelligente e diligente, alla riforma liturgica, promossa dal Concilio e precisata dalle competenti autorità della Chiesa. (…) È venuta l’ora d’una geniale e concorde osservanza di questa solenne </a:t>
            </a:r>
            <a:r>
              <a:rPr lang="it-IT" sz="2900" i="1" dirty="0" err="1">
                <a:solidFill>
                  <a:srgbClr val="FFC000"/>
                </a:solidFill>
              </a:rPr>
              <a:t>lex</a:t>
            </a:r>
            <a:r>
              <a:rPr lang="it-IT" sz="2900" i="1" dirty="0">
                <a:solidFill>
                  <a:srgbClr val="FFC000"/>
                </a:solidFill>
              </a:rPr>
              <a:t> </a:t>
            </a:r>
            <a:r>
              <a:rPr lang="it-IT" sz="2900" i="1" dirty="0" err="1">
                <a:solidFill>
                  <a:srgbClr val="FFC000"/>
                </a:solidFill>
              </a:rPr>
              <a:t>orandi</a:t>
            </a:r>
            <a:r>
              <a:rPr lang="it-IT" sz="2900" i="1" dirty="0">
                <a:solidFill>
                  <a:srgbClr val="FFC000"/>
                </a:solidFill>
              </a:rPr>
              <a:t> nella Chiesa di Dio: la riforma liturgica»</a:t>
            </a:r>
            <a:r>
              <a:rPr lang="it-IT" sz="2900" dirty="0"/>
              <a:t>.</a:t>
            </a:r>
          </a:p>
          <a:p>
            <a:r>
              <a:rPr lang="it-IT" sz="2900" dirty="0"/>
              <a:t>Oggi appare con nuova chiarezza l’importanza e l’esigenza di ripresentare con il </a:t>
            </a:r>
            <a:r>
              <a:rPr lang="it-IT" sz="2900" i="1" dirty="0"/>
              <a:t>Messale Romano</a:t>
            </a:r>
            <a:r>
              <a:rPr lang="it-IT" sz="2900" dirty="0"/>
              <a:t> un modello rituale unitario e condiviso, dal quale possa prendere forma ogni celebrazione, in modo che le singole assemblee eucaristiche manifestino l’unità della Chiesa orante.</a:t>
            </a:r>
          </a:p>
          <a:p>
            <a:pPr marL="0" indent="0" algn="ctr">
              <a:buNone/>
            </a:pPr>
            <a:endParaRPr lang="it-IT" dirty="0"/>
          </a:p>
          <a:p>
            <a:endParaRPr lang="it-IT" dirty="0"/>
          </a:p>
          <a:p>
            <a:endParaRPr lang="it-IT"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1563767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3E6C9-B1E2-0047-A257-EB37FF83E18C}"/>
              </a:ext>
            </a:extLst>
          </p:cNvPr>
          <p:cNvSpPr>
            <a:spLocks noGrp="1"/>
          </p:cNvSpPr>
          <p:nvPr>
            <p:ph type="title"/>
          </p:nvPr>
        </p:nvSpPr>
        <p:spPr/>
        <p:txBody>
          <a:bodyPr/>
          <a:lstStyle/>
          <a:p>
            <a:pPr algn="ctr"/>
            <a:r>
              <a:rPr lang="it-IT" dirty="0"/>
              <a:t>La celebrazione ha uno stile</a:t>
            </a:r>
          </a:p>
        </p:txBody>
      </p:sp>
      <p:sp>
        <p:nvSpPr>
          <p:cNvPr id="3" name="Segnaposto contenuto 2">
            <a:extLst>
              <a:ext uri="{FF2B5EF4-FFF2-40B4-BE49-F238E27FC236}">
                <a16:creationId xmlns:a16="http://schemas.microsoft.com/office/drawing/2014/main" id="{268CE37D-5B81-9F4C-BFF0-8C36A8F36867}"/>
              </a:ext>
            </a:extLst>
          </p:cNvPr>
          <p:cNvSpPr>
            <a:spLocks noGrp="1"/>
          </p:cNvSpPr>
          <p:nvPr>
            <p:ph idx="1"/>
          </p:nvPr>
        </p:nvSpPr>
        <p:spPr>
          <a:xfrm>
            <a:off x="1451579" y="2015732"/>
            <a:ext cx="9806971" cy="4037749"/>
          </a:xfrm>
        </p:spPr>
        <p:txBody>
          <a:bodyPr>
            <a:normAutofit fontScale="92500" lnSpcReduction="10000"/>
          </a:bodyPr>
          <a:lstStyle/>
          <a:p>
            <a:endParaRPr lang="it-IT" sz="2400" i="1" dirty="0"/>
          </a:p>
          <a:p>
            <a:pPr algn="ctr"/>
            <a:r>
              <a:rPr lang="it-IT" sz="2600" i="1" dirty="0"/>
              <a:t>«</a:t>
            </a:r>
            <a:r>
              <a:rPr lang="it-IT" sz="2600" i="1" dirty="0" err="1"/>
              <a:t>ll</a:t>
            </a:r>
            <a:r>
              <a:rPr lang="it-IT" sz="2600" i="1" dirty="0"/>
              <a:t> presidente della Liturgia eucaristica prega nella </a:t>
            </a:r>
            <a:r>
              <a:rPr lang="it-IT" sz="2600" i="1" dirty="0">
                <a:solidFill>
                  <a:srgbClr val="00B0F0"/>
                </a:solidFill>
              </a:rPr>
              <a:t>posizione del noi</a:t>
            </a:r>
            <a:r>
              <a:rPr lang="it-IT" sz="2600" i="1" dirty="0"/>
              <a:t>. Anche nei ministeri del popolo di Dio si configurano dei tratti essenziali del discepolo-missionario.</a:t>
            </a:r>
          </a:p>
          <a:p>
            <a:pPr algn="ctr"/>
            <a:r>
              <a:rPr lang="it-IT" sz="2600" i="1" dirty="0"/>
              <a:t>Nella liturgia dovremmo promuovere sempre </a:t>
            </a:r>
            <a:r>
              <a:rPr lang="it-IT" sz="2600" i="1" dirty="0" err="1"/>
              <a:t>piu</a:t>
            </a:r>
            <a:r>
              <a:rPr lang="it-IT" sz="2600" i="1" dirty="0"/>
              <a:t>̀ una </a:t>
            </a:r>
            <a:r>
              <a:rPr lang="it-IT" sz="2600" i="1" dirty="0" err="1"/>
              <a:t>spiritualita</a:t>
            </a:r>
            <a:r>
              <a:rPr lang="it-IT" sz="2600" i="1" dirty="0"/>
              <a:t>̀ del servizio, della </a:t>
            </a:r>
            <a:r>
              <a:rPr lang="it-IT" sz="2600" i="1" dirty="0" err="1"/>
              <a:t>disponibilita</a:t>
            </a:r>
            <a:r>
              <a:rPr lang="it-IT" sz="2600" i="1" dirty="0"/>
              <a:t>̀, della logica della gratuità e del dono. </a:t>
            </a:r>
            <a:r>
              <a:rPr lang="it-IT" sz="2600" i="1" dirty="0">
                <a:solidFill>
                  <a:srgbClr val="C00000"/>
                </a:solidFill>
              </a:rPr>
              <a:t>Lo stile della celebrazione</a:t>
            </a:r>
            <a:r>
              <a:rPr lang="it-IT" sz="2600" i="1" dirty="0"/>
              <a:t> che sacralizza e presenta in modo unilaterale la missione del presbitero parla un linguaggio che blocca la Chiesa ministeriale». </a:t>
            </a:r>
          </a:p>
          <a:p>
            <a:pPr marL="0" indent="0" algn="ctr">
              <a:buNone/>
            </a:pPr>
            <a:r>
              <a:rPr lang="it-IT" sz="1900" dirty="0">
                <a:solidFill>
                  <a:srgbClr val="C00000"/>
                </a:solidFill>
              </a:rPr>
              <a:t>Nota pastorale, </a:t>
            </a:r>
            <a:r>
              <a:rPr lang="it-IT" sz="1900" i="1" dirty="0">
                <a:solidFill>
                  <a:srgbClr val="C00000"/>
                </a:solidFill>
              </a:rPr>
              <a:t>La chiesa–casa genera discepoli missionari, </a:t>
            </a:r>
            <a:r>
              <a:rPr lang="it-IT" sz="1900" dirty="0">
                <a:solidFill>
                  <a:srgbClr val="C00000"/>
                </a:solidFill>
              </a:rPr>
              <a:t>n. 34</a:t>
            </a:r>
          </a:p>
          <a:p>
            <a:endParaRPr lang="it-IT" dirty="0"/>
          </a:p>
        </p:txBody>
      </p:sp>
    </p:spTree>
    <p:extLst>
      <p:ext uri="{BB962C8B-B14F-4D97-AF65-F5344CB8AC3E}">
        <p14:creationId xmlns:p14="http://schemas.microsoft.com/office/powerpoint/2010/main" val="319369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9B967B8E-40F4-2846-9BE2-CC4D49C4E211}"/>
              </a:ext>
            </a:extLst>
          </p:cNvPr>
          <p:cNvSpPr>
            <a:spLocks noGrp="1"/>
          </p:cNvSpPr>
          <p:nvPr>
            <p:ph idx="1"/>
          </p:nvPr>
        </p:nvSpPr>
        <p:spPr/>
        <p:txBody>
          <a:bodyPr/>
          <a:lstStyle/>
          <a:p>
            <a:r>
              <a:rPr lang="it-IT" sz="2800" dirty="0"/>
              <a:t>Da questa consapevolezza deriva l’importanza di promuovere e incoraggiare un’azione pastorale tesa a valorizzare la conoscenza e il buon utilizzo del libro liturgico, sul duplice versante della celebrazione e del suo approfondimento nella mistagogia.</a:t>
            </a:r>
          </a:p>
          <a:p>
            <a:endParaRPr lang="it-IT" dirty="0"/>
          </a:p>
        </p:txBody>
      </p:sp>
      <mc:AlternateContent xmlns:mc="http://schemas.openxmlformats.org/markup-compatibility/2006" xmlns:p14="http://schemas.microsoft.com/office/powerpoint/2010/main">
        <mc:Choice Requires="p14">
          <p:contentPart p14:bwMode="auto" r:id="rId2">
            <p14:nvContentPartPr>
              <p14:cNvPr id="7" name="Input penna 6">
                <a:extLst>
                  <a:ext uri="{FF2B5EF4-FFF2-40B4-BE49-F238E27FC236}">
                    <a16:creationId xmlns:a16="http://schemas.microsoft.com/office/drawing/2014/main" id="{E3B19526-895A-934F-8A53-4BAAB2FA47DE}"/>
                  </a:ext>
                </a:extLst>
              </p14:cNvPr>
              <p14:cNvContentPartPr/>
              <p14:nvPr/>
            </p14:nvContentPartPr>
            <p14:xfrm>
              <a:off x="6882301" y="2289624"/>
              <a:ext cx="3858120" cy="102960"/>
            </p14:xfrm>
          </p:contentPart>
        </mc:Choice>
        <mc:Fallback xmlns="">
          <p:pic>
            <p:nvPicPr>
              <p:cNvPr id="7" name="Input penna 6">
                <a:extLst>
                  <a:ext uri="{FF2B5EF4-FFF2-40B4-BE49-F238E27FC236}">
                    <a16:creationId xmlns:a16="http://schemas.microsoft.com/office/drawing/2014/main" id="{E3B19526-895A-934F-8A53-4BAAB2FA47DE}"/>
                  </a:ext>
                </a:extLst>
              </p:cNvPr>
              <p:cNvPicPr/>
              <p:nvPr/>
            </p:nvPicPr>
            <p:blipFill>
              <a:blip r:embed="rId3"/>
              <a:stretch>
                <a:fillRect/>
              </a:stretch>
            </p:blipFill>
            <p:spPr>
              <a:xfrm>
                <a:off x="6810301" y="2145624"/>
                <a:ext cx="40017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put penna 7">
                <a:extLst>
                  <a:ext uri="{FF2B5EF4-FFF2-40B4-BE49-F238E27FC236}">
                    <a16:creationId xmlns:a16="http://schemas.microsoft.com/office/drawing/2014/main" id="{DC40379A-C428-014D-8741-6605EEBFC71E}"/>
                  </a:ext>
                </a:extLst>
              </p14:cNvPr>
              <p14:cNvContentPartPr/>
              <p14:nvPr/>
            </p14:nvContentPartPr>
            <p14:xfrm>
              <a:off x="1727482" y="2796144"/>
              <a:ext cx="7856280" cy="124200"/>
            </p14:xfrm>
          </p:contentPart>
        </mc:Choice>
        <mc:Fallback xmlns="">
          <p:pic>
            <p:nvPicPr>
              <p:cNvPr id="8" name="Input penna 7">
                <a:extLst>
                  <a:ext uri="{FF2B5EF4-FFF2-40B4-BE49-F238E27FC236}">
                    <a16:creationId xmlns:a16="http://schemas.microsoft.com/office/drawing/2014/main" id="{DC40379A-C428-014D-8741-6605EEBFC71E}"/>
                  </a:ext>
                </a:extLst>
              </p:cNvPr>
              <p:cNvPicPr/>
              <p:nvPr/>
            </p:nvPicPr>
            <p:blipFill>
              <a:blip r:embed="rId5"/>
              <a:stretch>
                <a:fillRect/>
              </a:stretch>
            </p:blipFill>
            <p:spPr>
              <a:xfrm>
                <a:off x="1655842" y="2652144"/>
                <a:ext cx="79999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put penna 8">
                <a:extLst>
                  <a:ext uri="{FF2B5EF4-FFF2-40B4-BE49-F238E27FC236}">
                    <a16:creationId xmlns:a16="http://schemas.microsoft.com/office/drawing/2014/main" id="{F76D3E19-15EF-264B-BFF8-C22DC4514226}"/>
                  </a:ext>
                </a:extLst>
              </p14:cNvPr>
              <p14:cNvContentPartPr/>
              <p14:nvPr/>
            </p14:nvContentPartPr>
            <p14:xfrm>
              <a:off x="9230962" y="3564000"/>
              <a:ext cx="705600" cy="25560"/>
            </p14:xfrm>
          </p:contentPart>
        </mc:Choice>
        <mc:Fallback xmlns="">
          <p:pic>
            <p:nvPicPr>
              <p:cNvPr id="9" name="Input penna 8">
                <a:extLst>
                  <a:ext uri="{FF2B5EF4-FFF2-40B4-BE49-F238E27FC236}">
                    <a16:creationId xmlns:a16="http://schemas.microsoft.com/office/drawing/2014/main" id="{F76D3E19-15EF-264B-BFF8-C22DC4514226}"/>
                  </a:ext>
                </a:extLst>
              </p:cNvPr>
              <p:cNvPicPr/>
              <p:nvPr/>
            </p:nvPicPr>
            <p:blipFill>
              <a:blip r:embed="rId7"/>
              <a:stretch>
                <a:fillRect/>
              </a:stretch>
            </p:blipFill>
            <p:spPr>
              <a:xfrm>
                <a:off x="9212962" y="3546000"/>
                <a:ext cx="741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put penna 9">
                <a:extLst>
                  <a:ext uri="{FF2B5EF4-FFF2-40B4-BE49-F238E27FC236}">
                    <a16:creationId xmlns:a16="http://schemas.microsoft.com/office/drawing/2014/main" id="{DFCA7AD3-F380-7C4C-85C9-BAC2071572FD}"/>
                  </a:ext>
                </a:extLst>
              </p14:cNvPr>
              <p14:cNvContentPartPr/>
              <p14:nvPr/>
            </p14:nvContentPartPr>
            <p14:xfrm>
              <a:off x="1860339" y="3510653"/>
              <a:ext cx="1273320" cy="16560"/>
            </p14:xfrm>
          </p:contentPart>
        </mc:Choice>
        <mc:Fallback xmlns="">
          <p:pic>
            <p:nvPicPr>
              <p:cNvPr id="10" name="Input penna 9">
                <a:extLst>
                  <a:ext uri="{FF2B5EF4-FFF2-40B4-BE49-F238E27FC236}">
                    <a16:creationId xmlns:a16="http://schemas.microsoft.com/office/drawing/2014/main" id="{DFCA7AD3-F380-7C4C-85C9-BAC2071572FD}"/>
                  </a:ext>
                </a:extLst>
              </p:cNvPr>
              <p:cNvPicPr/>
              <p:nvPr/>
            </p:nvPicPr>
            <p:blipFill>
              <a:blip r:embed="rId9"/>
              <a:stretch>
                <a:fillRect/>
              </a:stretch>
            </p:blipFill>
            <p:spPr>
              <a:xfrm>
                <a:off x="1842339" y="3492653"/>
                <a:ext cx="1308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put penna 12">
                <a:extLst>
                  <a:ext uri="{FF2B5EF4-FFF2-40B4-BE49-F238E27FC236}">
                    <a16:creationId xmlns:a16="http://schemas.microsoft.com/office/drawing/2014/main" id="{61B888E6-4D61-704E-9DCA-EB5BB75702CC}"/>
                  </a:ext>
                </a:extLst>
              </p14:cNvPr>
              <p14:cNvContentPartPr/>
              <p14:nvPr/>
            </p14:nvContentPartPr>
            <p14:xfrm>
              <a:off x="4425502" y="3527213"/>
              <a:ext cx="1230120" cy="24840"/>
            </p14:xfrm>
          </p:contentPart>
        </mc:Choice>
        <mc:Fallback xmlns="">
          <p:pic>
            <p:nvPicPr>
              <p:cNvPr id="13" name="Input penna 12">
                <a:extLst>
                  <a:ext uri="{FF2B5EF4-FFF2-40B4-BE49-F238E27FC236}">
                    <a16:creationId xmlns:a16="http://schemas.microsoft.com/office/drawing/2014/main" id="{61B888E6-4D61-704E-9DCA-EB5BB75702CC}"/>
                  </a:ext>
                </a:extLst>
              </p:cNvPr>
              <p:cNvPicPr/>
              <p:nvPr/>
            </p:nvPicPr>
            <p:blipFill>
              <a:blip r:embed="rId11"/>
              <a:stretch>
                <a:fillRect/>
              </a:stretch>
            </p:blipFill>
            <p:spPr>
              <a:xfrm>
                <a:off x="4407862" y="3509573"/>
                <a:ext cx="1265760" cy="6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5" name="Input penna 14">
                <a:extLst>
                  <a:ext uri="{FF2B5EF4-FFF2-40B4-BE49-F238E27FC236}">
                    <a16:creationId xmlns:a16="http://schemas.microsoft.com/office/drawing/2014/main" id="{530ED701-C9E5-F342-9FAA-8BA6D0A4F5EC}"/>
                  </a:ext>
                </a:extLst>
              </p14:cNvPr>
              <p14:cNvContentPartPr/>
              <p14:nvPr/>
            </p14:nvContentPartPr>
            <p14:xfrm>
              <a:off x="1451578" y="4132486"/>
              <a:ext cx="2048859" cy="548280"/>
            </p14:xfrm>
          </p:contentPart>
        </mc:Choice>
        <mc:Fallback xmlns="">
          <p:pic>
            <p:nvPicPr>
              <p:cNvPr id="15" name="Input penna 14">
                <a:extLst>
                  <a:ext uri="{FF2B5EF4-FFF2-40B4-BE49-F238E27FC236}">
                    <a16:creationId xmlns:a16="http://schemas.microsoft.com/office/drawing/2014/main" id="{530ED701-C9E5-F342-9FAA-8BA6D0A4F5EC}"/>
                  </a:ext>
                </a:extLst>
              </p:cNvPr>
              <p:cNvPicPr/>
              <p:nvPr/>
            </p:nvPicPr>
            <p:blipFill>
              <a:blip r:embed="rId13"/>
              <a:stretch>
                <a:fillRect/>
              </a:stretch>
            </p:blipFill>
            <p:spPr>
              <a:xfrm>
                <a:off x="1415576" y="4096486"/>
                <a:ext cx="2120502"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put penna 15">
                <a:extLst>
                  <a:ext uri="{FF2B5EF4-FFF2-40B4-BE49-F238E27FC236}">
                    <a16:creationId xmlns:a16="http://schemas.microsoft.com/office/drawing/2014/main" id="{FCCDF667-7EB0-474D-930A-FC05E4E48B01}"/>
                  </a:ext>
                </a:extLst>
              </p14:cNvPr>
              <p14:cNvContentPartPr/>
              <p14:nvPr/>
            </p14:nvContentPartPr>
            <p14:xfrm>
              <a:off x="3819577" y="3827115"/>
              <a:ext cx="1851480" cy="90720"/>
            </p14:xfrm>
          </p:contentPart>
        </mc:Choice>
        <mc:Fallback xmlns="">
          <p:pic>
            <p:nvPicPr>
              <p:cNvPr id="16" name="Input penna 15">
                <a:extLst>
                  <a:ext uri="{FF2B5EF4-FFF2-40B4-BE49-F238E27FC236}">
                    <a16:creationId xmlns:a16="http://schemas.microsoft.com/office/drawing/2014/main" id="{FCCDF667-7EB0-474D-930A-FC05E4E48B01}"/>
                  </a:ext>
                </a:extLst>
              </p:cNvPr>
              <p:cNvPicPr/>
              <p:nvPr/>
            </p:nvPicPr>
            <p:blipFill>
              <a:blip r:embed="rId15"/>
              <a:stretch>
                <a:fillRect/>
              </a:stretch>
            </p:blipFill>
            <p:spPr>
              <a:xfrm>
                <a:off x="3747577" y="3683115"/>
                <a:ext cx="1995120" cy="378360"/>
              </a:xfrm>
              <a:prstGeom prst="rect">
                <a:avLst/>
              </a:prstGeom>
            </p:spPr>
          </p:pic>
        </mc:Fallback>
      </mc:AlternateContent>
    </p:spTree>
    <p:extLst>
      <p:ext uri="{BB962C8B-B14F-4D97-AF65-F5344CB8AC3E}">
        <p14:creationId xmlns:p14="http://schemas.microsoft.com/office/powerpoint/2010/main" val="3195672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FB83E518-42E2-8F41-BB86-87812A67E6C3}"/>
              </a:ext>
            </a:extLst>
          </p:cNvPr>
          <p:cNvSpPr>
            <a:spLocks noGrp="1"/>
          </p:cNvSpPr>
          <p:nvPr>
            <p:ph type="body" idx="1"/>
          </p:nvPr>
        </p:nvSpPr>
        <p:spPr>
          <a:xfrm>
            <a:off x="933145" y="1696612"/>
            <a:ext cx="4645152" cy="801943"/>
          </a:xfrm>
        </p:spPr>
        <p:txBody>
          <a:bodyPr>
            <a:normAutofit fontScale="62500" lnSpcReduction="20000"/>
          </a:bodyPr>
          <a:lstStyle/>
          <a:p>
            <a:pPr algn="ctr"/>
            <a:r>
              <a:rPr lang="it-IT" sz="2600" cap="none" dirty="0">
                <a:solidFill>
                  <a:srgbClr val="C00000"/>
                </a:solidFill>
              </a:rPr>
              <a:t>CEI, </a:t>
            </a:r>
            <a:r>
              <a:rPr lang="it-IT" sz="2600" i="1" cap="none" dirty="0">
                <a:solidFill>
                  <a:srgbClr val="C00000"/>
                </a:solidFill>
              </a:rPr>
              <a:t>Presentazione Messale</a:t>
            </a:r>
            <a:r>
              <a:rPr lang="it-IT" sz="2600" cap="none" dirty="0">
                <a:solidFill>
                  <a:srgbClr val="C00000"/>
                </a:solidFill>
              </a:rPr>
              <a:t>, n. 10. 6</a:t>
            </a:r>
          </a:p>
          <a:p>
            <a:endParaRPr lang="it-IT" dirty="0"/>
          </a:p>
        </p:txBody>
      </p:sp>
      <p:sp>
        <p:nvSpPr>
          <p:cNvPr id="3" name="Segnaposto contenuto 2">
            <a:extLst>
              <a:ext uri="{FF2B5EF4-FFF2-40B4-BE49-F238E27FC236}">
                <a16:creationId xmlns:a16="http://schemas.microsoft.com/office/drawing/2014/main" id="{1056153A-FA51-034E-B9FE-6A87F42529E8}"/>
              </a:ext>
            </a:extLst>
          </p:cNvPr>
          <p:cNvSpPr>
            <a:spLocks noGrp="1"/>
          </p:cNvSpPr>
          <p:nvPr>
            <p:ph sz="half" idx="2"/>
          </p:nvPr>
        </p:nvSpPr>
        <p:spPr>
          <a:xfrm>
            <a:off x="419100" y="2490089"/>
            <a:ext cx="5673243" cy="3439224"/>
          </a:xfrm>
        </p:spPr>
        <p:txBody>
          <a:bodyPr>
            <a:noAutofit/>
          </a:bodyPr>
          <a:lstStyle/>
          <a:p>
            <a:pPr marL="0" indent="0" algn="ctr">
              <a:buNone/>
            </a:pPr>
            <a:r>
              <a:rPr lang="it-IT" dirty="0"/>
              <a:t>Il secondo versante per una sapiente valorizzazione del </a:t>
            </a:r>
            <a:r>
              <a:rPr lang="it-IT" i="1" dirty="0"/>
              <a:t>Messale </a:t>
            </a:r>
            <a:r>
              <a:rPr lang="it-IT" dirty="0"/>
              <a:t>è quello formativo di «</a:t>
            </a:r>
            <a:r>
              <a:rPr lang="it-IT" i="1" dirty="0">
                <a:solidFill>
                  <a:srgbClr val="C00000"/>
                </a:solidFill>
              </a:rPr>
              <a:t>una catechesi a carattere mistagogico</a:t>
            </a:r>
            <a:r>
              <a:rPr lang="it-IT" dirty="0"/>
              <a:t>, che porti i fedeli a penetrare sempre più profondamente nei misteri che vengono celebrati».</a:t>
            </a:r>
          </a:p>
          <a:p>
            <a:pPr marL="0" indent="0" algn="ctr">
              <a:buNone/>
            </a:pPr>
            <a:r>
              <a:rPr lang="it-IT" sz="1500" dirty="0"/>
              <a:t>Per sua natura infatti la liturgia «porta a vivere un’esperienza iniziatica, ossia trasformativa del modo di pensare e di comportarsi, e non ad arricchire il proprio bagaglio di idee su Dio. Il culto liturgico non è anzitutto una dottrina da comprendere, o un rito da compiere; è naturalmente anche questo ma in un’altra maniera, è essenzialmente diverso: è una sorgente di vita e di luce per il nostro cammino di fede» </a:t>
            </a:r>
            <a:endParaRPr lang="it-IT" sz="1500" dirty="0">
              <a:solidFill>
                <a:srgbClr val="C00000"/>
              </a:solidFill>
            </a:endParaRPr>
          </a:p>
        </p:txBody>
      </p:sp>
      <p:sp>
        <p:nvSpPr>
          <p:cNvPr id="6" name="Segnaposto testo 5">
            <a:extLst>
              <a:ext uri="{FF2B5EF4-FFF2-40B4-BE49-F238E27FC236}">
                <a16:creationId xmlns:a16="http://schemas.microsoft.com/office/drawing/2014/main" id="{0D74F4C3-2221-F54D-B38A-F9A9B161D198}"/>
              </a:ext>
            </a:extLst>
          </p:cNvPr>
          <p:cNvSpPr>
            <a:spLocks noGrp="1"/>
          </p:cNvSpPr>
          <p:nvPr>
            <p:ph type="body" sz="quarter" idx="3"/>
          </p:nvPr>
        </p:nvSpPr>
        <p:spPr>
          <a:xfrm>
            <a:off x="6409700" y="1911809"/>
            <a:ext cx="4645152" cy="798488"/>
          </a:xfrm>
        </p:spPr>
        <p:txBody>
          <a:bodyPr>
            <a:normAutofit fontScale="62500" lnSpcReduction="20000"/>
          </a:bodyPr>
          <a:lstStyle/>
          <a:p>
            <a:endParaRPr lang="it-IT" cap="none" dirty="0">
              <a:solidFill>
                <a:srgbClr val="C00000"/>
              </a:solidFill>
            </a:endParaRPr>
          </a:p>
          <a:p>
            <a:pPr algn="ctr"/>
            <a:r>
              <a:rPr lang="it-IT" sz="2600" cap="none" dirty="0">
                <a:solidFill>
                  <a:srgbClr val="C00000"/>
                </a:solidFill>
              </a:rPr>
              <a:t>Nota Pastorale, </a:t>
            </a:r>
            <a:r>
              <a:rPr lang="it-IT" sz="2600" i="1" cap="none" dirty="0">
                <a:solidFill>
                  <a:srgbClr val="C00000"/>
                </a:solidFill>
              </a:rPr>
              <a:t>La Chiesa–casa Genera Discepoli Missionari</a:t>
            </a:r>
            <a:r>
              <a:rPr lang="it-IT" sz="2600" cap="none" dirty="0">
                <a:solidFill>
                  <a:srgbClr val="C00000"/>
                </a:solidFill>
              </a:rPr>
              <a:t>, n. 18</a:t>
            </a:r>
          </a:p>
          <a:p>
            <a:endParaRPr lang="it-IT" dirty="0"/>
          </a:p>
        </p:txBody>
      </p:sp>
      <p:sp>
        <p:nvSpPr>
          <p:cNvPr id="7" name="Segnaposto contenuto 6">
            <a:extLst>
              <a:ext uri="{FF2B5EF4-FFF2-40B4-BE49-F238E27FC236}">
                <a16:creationId xmlns:a16="http://schemas.microsoft.com/office/drawing/2014/main" id="{C714C29C-7629-C74F-81E2-7C59728E311E}"/>
              </a:ext>
            </a:extLst>
          </p:cNvPr>
          <p:cNvSpPr>
            <a:spLocks noGrp="1"/>
          </p:cNvSpPr>
          <p:nvPr>
            <p:ph sz="quarter" idx="4"/>
          </p:nvPr>
        </p:nvSpPr>
        <p:spPr>
          <a:xfrm>
            <a:off x="6412362" y="2821491"/>
            <a:ext cx="5360538" cy="3107822"/>
          </a:xfrm>
        </p:spPr>
        <p:txBody>
          <a:bodyPr>
            <a:normAutofit lnSpcReduction="10000"/>
          </a:bodyPr>
          <a:lstStyle/>
          <a:p>
            <a:pPr marL="0" indent="0" algn="ctr">
              <a:buNone/>
            </a:pPr>
            <a:r>
              <a:rPr lang="it-IT" i="1" dirty="0"/>
              <a:t>«È necessaria una scelta pastorale di base che attivi </a:t>
            </a:r>
            <a:r>
              <a:rPr lang="it-IT" i="1" dirty="0">
                <a:solidFill>
                  <a:srgbClr val="C00000"/>
                </a:solidFill>
              </a:rPr>
              <a:t>itinerari mistagogici</a:t>
            </a:r>
            <a:r>
              <a:rPr lang="it-IT" i="1" dirty="0"/>
              <a:t>, </a:t>
            </a:r>
            <a:r>
              <a:rPr lang="it-IT" i="1" dirty="0" err="1"/>
              <a:t>cioe</a:t>
            </a:r>
            <a:r>
              <a:rPr lang="it-IT" i="1" dirty="0"/>
              <a:t>̀ di </a:t>
            </a:r>
            <a:r>
              <a:rPr lang="it-IT" i="1" dirty="0">
                <a:solidFill>
                  <a:srgbClr val="00B0F0"/>
                </a:solidFill>
              </a:rPr>
              <a:t>introduzione graduale e concreta al mistero di Cristo, vivo e presente nella liturgia</a:t>
            </a:r>
            <a:r>
              <a:rPr lang="it-IT" i="1" dirty="0"/>
              <a:t>.</a:t>
            </a:r>
          </a:p>
          <a:p>
            <a:pPr marL="0" indent="0" algn="ctr">
              <a:buNone/>
            </a:pPr>
            <a:r>
              <a:rPr lang="it-IT" i="1" dirty="0"/>
              <a:t>Così le domande della vita si potranno incontrare con il Mistero celebrato, il quotidiano dell’esistenza sperimentare </a:t>
            </a:r>
            <a:r>
              <a:rPr lang="it-IT" i="1" dirty="0">
                <a:solidFill>
                  <a:srgbClr val="00B0F0"/>
                </a:solidFill>
              </a:rPr>
              <a:t>l’incontro con il Mistero e il Mistero guidare la vita concreta</a:t>
            </a:r>
            <a:r>
              <a:rPr lang="it-IT" i="1" dirty="0"/>
              <a:t>». </a:t>
            </a:r>
          </a:p>
          <a:p>
            <a:endParaRPr lang="it-IT" dirty="0"/>
          </a:p>
        </p:txBody>
      </p:sp>
    </p:spTree>
    <p:extLst>
      <p:ext uri="{BB962C8B-B14F-4D97-AF65-F5344CB8AC3E}">
        <p14:creationId xmlns:p14="http://schemas.microsoft.com/office/powerpoint/2010/main" val="4235024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6DC539-767F-6A47-B9E3-9ABF99579257}"/>
              </a:ext>
            </a:extLst>
          </p:cNvPr>
          <p:cNvSpPr>
            <a:spLocks noGrp="1"/>
          </p:cNvSpPr>
          <p:nvPr>
            <p:ph type="title"/>
          </p:nvPr>
        </p:nvSpPr>
        <p:spPr/>
        <p:txBody>
          <a:bodyPr/>
          <a:lstStyle/>
          <a:p>
            <a:pPr algn="ctr"/>
            <a:r>
              <a:rPr lang="it-IT" dirty="0">
                <a:solidFill>
                  <a:srgbClr val="0070C0"/>
                </a:solidFill>
              </a:rPr>
              <a:t>PER UNA CATECHESI A CARATTERE MISTAGOGICO</a:t>
            </a:r>
          </a:p>
        </p:txBody>
      </p:sp>
      <p:sp>
        <p:nvSpPr>
          <p:cNvPr id="3" name="Segnaposto contenuto 2">
            <a:extLst>
              <a:ext uri="{FF2B5EF4-FFF2-40B4-BE49-F238E27FC236}">
                <a16:creationId xmlns:a16="http://schemas.microsoft.com/office/drawing/2014/main" id="{A30E96A7-A319-A14C-8DA1-F51DF7933DAA}"/>
              </a:ext>
            </a:extLst>
          </p:cNvPr>
          <p:cNvSpPr>
            <a:spLocks noGrp="1"/>
          </p:cNvSpPr>
          <p:nvPr>
            <p:ph idx="1"/>
          </p:nvPr>
        </p:nvSpPr>
        <p:spPr>
          <a:xfrm>
            <a:off x="628651" y="2015732"/>
            <a:ext cx="11187112" cy="3756418"/>
          </a:xfrm>
        </p:spPr>
        <p:txBody>
          <a:bodyPr>
            <a:normAutofit/>
          </a:bodyPr>
          <a:lstStyle/>
          <a:p>
            <a:endParaRPr lang="it-IT" dirty="0"/>
          </a:p>
          <a:p>
            <a:r>
              <a:rPr lang="it-IT" dirty="0"/>
              <a:t>1. interpretazione dei riti alla luce degli eventi salvifici, in conformità con la tradizione viva della Chiesa;</a:t>
            </a:r>
          </a:p>
          <a:p>
            <a:r>
              <a:rPr lang="it-IT" dirty="0"/>
              <a:t>2. l’introduzione al senso dei segni contenuti nei riti;</a:t>
            </a:r>
          </a:p>
          <a:p>
            <a:r>
              <a:rPr lang="it-IT" dirty="0"/>
              <a:t>3. il significato dei riti in relazione alla vita cristiana: </a:t>
            </a:r>
          </a:p>
          <a:p>
            <a:endParaRPr lang="it-IT" dirty="0"/>
          </a:p>
          <a:p>
            <a:r>
              <a:rPr lang="it-IT" dirty="0"/>
              <a:t>Dal punto di vista teologico, il libro liturgico è custode della fede creduta, celebrata e vissuta, ed è perciò testimone autorevole della profonda unità che lega </a:t>
            </a:r>
            <a:r>
              <a:rPr lang="it-IT" dirty="0">
                <a:solidFill>
                  <a:srgbClr val="C00000"/>
                </a:solidFill>
              </a:rPr>
              <a:t>la legge del pregare (</a:t>
            </a:r>
            <a:r>
              <a:rPr lang="it-IT" i="1" dirty="0" err="1">
                <a:solidFill>
                  <a:srgbClr val="C00000"/>
                </a:solidFill>
              </a:rPr>
              <a:t>lex</a:t>
            </a:r>
            <a:r>
              <a:rPr lang="it-IT" i="1" dirty="0">
                <a:solidFill>
                  <a:srgbClr val="C00000"/>
                </a:solidFill>
              </a:rPr>
              <a:t> </a:t>
            </a:r>
            <a:r>
              <a:rPr lang="it-IT" i="1" dirty="0" err="1">
                <a:solidFill>
                  <a:srgbClr val="C00000"/>
                </a:solidFill>
              </a:rPr>
              <a:t>orandi</a:t>
            </a:r>
            <a:r>
              <a:rPr lang="it-IT" dirty="0">
                <a:solidFill>
                  <a:srgbClr val="C00000"/>
                </a:solidFill>
              </a:rPr>
              <a:t>) </a:t>
            </a:r>
            <a:r>
              <a:rPr lang="it-IT" dirty="0"/>
              <a:t>alla </a:t>
            </a:r>
            <a:r>
              <a:rPr lang="it-IT" dirty="0">
                <a:solidFill>
                  <a:srgbClr val="C00000"/>
                </a:solidFill>
              </a:rPr>
              <a:t>legge del credere (</a:t>
            </a:r>
            <a:r>
              <a:rPr lang="it-IT" i="1" dirty="0" err="1">
                <a:solidFill>
                  <a:srgbClr val="C00000"/>
                </a:solidFill>
              </a:rPr>
              <a:t>lex</a:t>
            </a:r>
            <a:r>
              <a:rPr lang="it-IT" i="1" dirty="0">
                <a:solidFill>
                  <a:srgbClr val="C00000"/>
                </a:solidFill>
              </a:rPr>
              <a:t> </a:t>
            </a:r>
            <a:r>
              <a:rPr lang="it-IT" i="1" dirty="0" err="1">
                <a:solidFill>
                  <a:srgbClr val="C00000"/>
                </a:solidFill>
              </a:rPr>
              <a:t>credendi</a:t>
            </a:r>
            <a:r>
              <a:rPr lang="it-IT" dirty="0">
                <a:solidFill>
                  <a:srgbClr val="C00000"/>
                </a:solidFill>
              </a:rPr>
              <a:t>) </a:t>
            </a:r>
            <a:r>
              <a:rPr lang="it-IT" dirty="0"/>
              <a:t>e, finalmente, alla </a:t>
            </a:r>
            <a:r>
              <a:rPr lang="it-IT" dirty="0">
                <a:solidFill>
                  <a:srgbClr val="C00000"/>
                </a:solidFill>
              </a:rPr>
              <a:t>legge del vivere (</a:t>
            </a:r>
            <a:r>
              <a:rPr lang="it-IT" i="1" dirty="0" err="1">
                <a:solidFill>
                  <a:srgbClr val="C00000"/>
                </a:solidFill>
              </a:rPr>
              <a:t>lex</a:t>
            </a:r>
            <a:r>
              <a:rPr lang="it-IT" i="1" dirty="0">
                <a:solidFill>
                  <a:srgbClr val="C00000"/>
                </a:solidFill>
              </a:rPr>
              <a:t> vivendi</a:t>
            </a:r>
            <a:r>
              <a:rPr lang="it-IT" dirty="0">
                <a:solidFill>
                  <a:srgbClr val="C00000"/>
                </a:solidFill>
              </a:rPr>
              <a:t>). </a:t>
            </a:r>
          </a:p>
        </p:txBody>
      </p:sp>
    </p:spTree>
    <p:extLst>
      <p:ext uri="{BB962C8B-B14F-4D97-AF65-F5344CB8AC3E}">
        <p14:creationId xmlns:p14="http://schemas.microsoft.com/office/powerpoint/2010/main" val="232763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immagine 5" descr="Immagine che contiene testo, caso, accessorio&#10;&#10;Descrizione generata automaticamente">
            <a:extLst>
              <a:ext uri="{FF2B5EF4-FFF2-40B4-BE49-F238E27FC236}">
                <a16:creationId xmlns:a16="http://schemas.microsoft.com/office/drawing/2014/main" id="{17E4C8A9-A47D-8A42-945E-B34A32A19831}"/>
              </a:ext>
            </a:extLst>
          </p:cNvPr>
          <p:cNvPicPr>
            <a:picLocks noGrp="1" noChangeAspect="1"/>
          </p:cNvPicPr>
          <p:nvPr>
            <p:ph type="pic" idx="1"/>
          </p:nvPr>
        </p:nvPicPr>
        <p:blipFill rotWithShape="1">
          <a:blip r:embed="rId3">
            <a:alphaModFix amt="50000"/>
          </a:blip>
          <a:srcRect t="20791" r="-1" b="22957"/>
          <a:stretch/>
        </p:blipFill>
        <p:spPr>
          <a:xfrm>
            <a:off x="305" y="13969"/>
            <a:ext cx="12191695" cy="6857990"/>
          </a:xfrm>
          <a:prstGeom prst="rect">
            <a:avLst/>
          </a:prstGeom>
        </p:spPr>
      </p:pic>
      <p:sp>
        <p:nvSpPr>
          <p:cNvPr id="2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2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olo 1">
            <a:extLst>
              <a:ext uri="{FF2B5EF4-FFF2-40B4-BE49-F238E27FC236}">
                <a16:creationId xmlns:a16="http://schemas.microsoft.com/office/drawing/2014/main" id="{52C2BCED-62EC-CF46-B56C-63C4394376C3}"/>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dirty="0" err="1"/>
              <a:t>Criteri</a:t>
            </a:r>
            <a:r>
              <a:rPr lang="en-US" dirty="0"/>
              <a:t> </a:t>
            </a:r>
            <a:r>
              <a:rPr lang="en-US" dirty="0" err="1"/>
              <a:t>nella</a:t>
            </a:r>
            <a:r>
              <a:rPr lang="en-US" dirty="0"/>
              <a:t> </a:t>
            </a:r>
            <a:r>
              <a:rPr lang="en-US" dirty="0" err="1"/>
              <a:t>preparazione</a:t>
            </a:r>
            <a:r>
              <a:rPr lang="en-US" dirty="0"/>
              <a:t> del nuovo </a:t>
            </a:r>
            <a:r>
              <a:rPr lang="en-US" dirty="0" err="1"/>
              <a:t>messale</a:t>
            </a:r>
            <a:endParaRPr lang="en-US" dirty="0"/>
          </a:p>
        </p:txBody>
      </p:sp>
      <p:cxnSp>
        <p:nvCxnSpPr>
          <p:cNvPr id="27" name="Straight Connector 2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Segnaposto testo 3">
            <a:extLst>
              <a:ext uri="{FF2B5EF4-FFF2-40B4-BE49-F238E27FC236}">
                <a16:creationId xmlns:a16="http://schemas.microsoft.com/office/drawing/2014/main" id="{9D461894-BAE3-3143-BB31-2D886F568C8F}"/>
              </a:ext>
            </a:extLst>
          </p:cNvPr>
          <p:cNvSpPr>
            <a:spLocks noGrp="1"/>
          </p:cNvSpPr>
          <p:nvPr>
            <p:ph type="body" sz="half" idx="2"/>
          </p:nvPr>
        </p:nvSpPr>
        <p:spPr>
          <a:xfrm>
            <a:off x="5070960" y="889204"/>
            <a:ext cx="6883067" cy="5395831"/>
          </a:xfrm>
        </p:spPr>
        <p:txBody>
          <a:bodyPr vert="horz" lIns="91440" tIns="45720" rIns="91440" bIns="45720" rtlCol="0" anchor="ctr">
            <a:normAutofit/>
          </a:bodyPr>
          <a:lstStyle/>
          <a:p>
            <a:pPr marL="571500" lvl="0" indent="-228600">
              <a:buFont typeface="Arial" panose="020B0604020202020204" pitchFamily="34" charset="0"/>
              <a:buChar char="•"/>
            </a:pPr>
            <a:r>
              <a:rPr lang="en-US" sz="2600" b="1" dirty="0" err="1">
                <a:latin typeface="+mj-lt"/>
              </a:rPr>
              <a:t>invariabilità</a:t>
            </a:r>
            <a:r>
              <a:rPr lang="en-US" sz="2600" b="1" dirty="0">
                <a:latin typeface="+mj-lt"/>
              </a:rPr>
              <a:t> </a:t>
            </a:r>
            <a:r>
              <a:rPr lang="en-US" sz="2600" b="1" dirty="0" err="1">
                <a:latin typeface="+mj-lt"/>
              </a:rPr>
              <a:t>delle</a:t>
            </a:r>
            <a:r>
              <a:rPr lang="en-US" sz="2600" b="1" dirty="0">
                <a:latin typeface="+mj-lt"/>
              </a:rPr>
              <a:t> </a:t>
            </a:r>
            <a:r>
              <a:rPr lang="en-US" sz="2600" b="1" dirty="0" err="1">
                <a:latin typeface="+mj-lt"/>
              </a:rPr>
              <a:t>risposte</a:t>
            </a:r>
            <a:r>
              <a:rPr lang="en-US" sz="2600" b="1" dirty="0">
                <a:latin typeface="+mj-lt"/>
              </a:rPr>
              <a:t> </a:t>
            </a:r>
            <a:r>
              <a:rPr lang="en-US" sz="2600" b="1" dirty="0" err="1">
                <a:latin typeface="+mj-lt"/>
              </a:rPr>
              <a:t>dei</a:t>
            </a:r>
            <a:r>
              <a:rPr lang="en-US" sz="2600" b="1" dirty="0">
                <a:latin typeface="+mj-lt"/>
              </a:rPr>
              <a:t> </a:t>
            </a:r>
            <a:r>
              <a:rPr lang="en-US" sz="2600" b="1" dirty="0" err="1">
                <a:latin typeface="+mj-lt"/>
              </a:rPr>
              <a:t>fedeli</a:t>
            </a:r>
            <a:r>
              <a:rPr lang="en-US" sz="2600" dirty="0">
                <a:latin typeface="+mj-lt"/>
              </a:rPr>
              <a:t>;</a:t>
            </a:r>
          </a:p>
          <a:p>
            <a:pPr marL="571500" lvl="0" indent="-228600">
              <a:buFont typeface="Arial" panose="020B0604020202020204" pitchFamily="34" charset="0"/>
              <a:buChar char="•"/>
            </a:pPr>
            <a:endParaRPr lang="en-US" sz="2600" dirty="0">
              <a:latin typeface="+mj-lt"/>
            </a:endParaRPr>
          </a:p>
          <a:p>
            <a:pPr marL="571500" lvl="0" indent="-228600">
              <a:buFont typeface="Arial" panose="020B0604020202020204" pitchFamily="34" charset="0"/>
              <a:buChar char="•"/>
            </a:pPr>
            <a:r>
              <a:rPr lang="en-US" sz="2600" b="1" dirty="0" err="1">
                <a:solidFill>
                  <a:srgbClr val="FFFF00"/>
                </a:solidFill>
                <a:latin typeface="+mj-lt"/>
              </a:rPr>
              <a:t>correzione</a:t>
            </a:r>
            <a:r>
              <a:rPr lang="en-US" sz="2600" b="1" dirty="0">
                <a:solidFill>
                  <a:srgbClr val="FFFF00"/>
                </a:solidFill>
                <a:latin typeface="+mj-lt"/>
              </a:rPr>
              <a:t> di </a:t>
            </a:r>
            <a:r>
              <a:rPr lang="en-US" sz="2600" b="1" dirty="0" err="1">
                <a:solidFill>
                  <a:srgbClr val="FFFF00"/>
                </a:solidFill>
                <a:latin typeface="+mj-lt"/>
              </a:rPr>
              <a:t>alcuni</a:t>
            </a:r>
            <a:r>
              <a:rPr lang="en-US" sz="2600" b="1" dirty="0">
                <a:solidFill>
                  <a:srgbClr val="FFFF00"/>
                </a:solidFill>
                <a:latin typeface="+mj-lt"/>
              </a:rPr>
              <a:t> </a:t>
            </a:r>
            <a:r>
              <a:rPr lang="en-US" sz="2600" b="1" dirty="0" err="1">
                <a:solidFill>
                  <a:srgbClr val="FFFF00"/>
                </a:solidFill>
                <a:latin typeface="+mj-lt"/>
              </a:rPr>
              <a:t>testi</a:t>
            </a:r>
            <a:r>
              <a:rPr lang="en-US" sz="2600" dirty="0">
                <a:solidFill>
                  <a:srgbClr val="FFFF00"/>
                </a:solidFill>
                <a:latin typeface="+mj-lt"/>
              </a:rPr>
              <a:t> in base </a:t>
            </a:r>
            <a:r>
              <a:rPr lang="en-US" sz="2600" dirty="0" err="1">
                <a:solidFill>
                  <a:srgbClr val="FFFF00"/>
                </a:solidFill>
                <a:latin typeface="+mj-lt"/>
              </a:rPr>
              <a:t>alla</a:t>
            </a:r>
            <a:r>
              <a:rPr lang="en-US" sz="2600" dirty="0">
                <a:solidFill>
                  <a:srgbClr val="FFFF00"/>
                </a:solidFill>
                <a:latin typeface="+mj-lt"/>
              </a:rPr>
              <a:t> </a:t>
            </a:r>
            <a:r>
              <a:rPr lang="en-US" sz="2600" b="1" dirty="0" err="1">
                <a:solidFill>
                  <a:srgbClr val="FFFF00"/>
                </a:solidFill>
                <a:latin typeface="+mj-lt"/>
              </a:rPr>
              <a:t>nuova</a:t>
            </a:r>
            <a:r>
              <a:rPr lang="en-US" sz="2600" b="1" dirty="0">
                <a:solidFill>
                  <a:srgbClr val="FFFF00"/>
                </a:solidFill>
                <a:latin typeface="+mj-lt"/>
              </a:rPr>
              <a:t> </a:t>
            </a:r>
            <a:r>
              <a:rPr lang="en-US" sz="2600" b="1" dirty="0" err="1">
                <a:solidFill>
                  <a:srgbClr val="FFFF00"/>
                </a:solidFill>
                <a:latin typeface="+mj-lt"/>
              </a:rPr>
              <a:t>versione</a:t>
            </a:r>
            <a:r>
              <a:rPr lang="en-US" sz="2600" b="1" dirty="0">
                <a:solidFill>
                  <a:srgbClr val="FFFF00"/>
                </a:solidFill>
                <a:latin typeface="+mj-lt"/>
              </a:rPr>
              <a:t> </a:t>
            </a:r>
            <a:r>
              <a:rPr lang="en-US" sz="2600" b="1" dirty="0" err="1">
                <a:solidFill>
                  <a:srgbClr val="FFFF00"/>
                </a:solidFill>
                <a:latin typeface="+mj-lt"/>
              </a:rPr>
              <a:t>della</a:t>
            </a:r>
            <a:r>
              <a:rPr lang="en-US" sz="2600" b="1" dirty="0">
                <a:solidFill>
                  <a:srgbClr val="FFFF00"/>
                </a:solidFill>
                <a:latin typeface="+mj-lt"/>
              </a:rPr>
              <a:t> Sacra </a:t>
            </a:r>
            <a:r>
              <a:rPr lang="en-US" sz="2600" b="1" dirty="0" err="1">
                <a:solidFill>
                  <a:srgbClr val="FFFF00"/>
                </a:solidFill>
                <a:latin typeface="+mj-lt"/>
              </a:rPr>
              <a:t>Scrittura</a:t>
            </a:r>
            <a:r>
              <a:rPr lang="en-US" sz="2600" dirty="0">
                <a:solidFill>
                  <a:srgbClr val="FFFF00"/>
                </a:solidFill>
                <a:latin typeface="+mj-lt"/>
              </a:rPr>
              <a:t>;</a:t>
            </a:r>
          </a:p>
          <a:p>
            <a:pPr marL="571500" lvl="0" indent="-228600">
              <a:buFont typeface="Arial" panose="020B0604020202020204" pitchFamily="34" charset="0"/>
              <a:buChar char="•"/>
            </a:pPr>
            <a:endParaRPr lang="en-US" sz="2600" dirty="0">
              <a:latin typeface="+mj-lt"/>
            </a:endParaRPr>
          </a:p>
          <a:p>
            <a:pPr marL="571500" lvl="0" indent="-228600">
              <a:buFont typeface="Arial" panose="020B0604020202020204" pitchFamily="34" charset="0"/>
              <a:buChar char="•"/>
            </a:pPr>
            <a:r>
              <a:rPr lang="en-US" sz="2600" dirty="0" err="1">
                <a:solidFill>
                  <a:schemeClr val="accent3">
                    <a:lumMod val="60000"/>
                    <a:lumOff val="40000"/>
                  </a:schemeClr>
                </a:solidFill>
                <a:latin typeface="+mj-lt"/>
              </a:rPr>
              <a:t>maggiore</a:t>
            </a:r>
            <a:r>
              <a:rPr lang="en-US" sz="2600" dirty="0">
                <a:solidFill>
                  <a:schemeClr val="accent3">
                    <a:lumMod val="60000"/>
                    <a:lumOff val="40000"/>
                  </a:schemeClr>
                </a:solidFill>
                <a:latin typeface="+mj-lt"/>
              </a:rPr>
              <a:t> </a:t>
            </a:r>
            <a:r>
              <a:rPr lang="en-US" sz="2600" b="1" dirty="0" err="1">
                <a:solidFill>
                  <a:schemeClr val="accent3">
                    <a:lumMod val="60000"/>
                    <a:lumOff val="40000"/>
                  </a:schemeClr>
                </a:solidFill>
                <a:latin typeface="+mj-lt"/>
              </a:rPr>
              <a:t>fedeltà</a:t>
            </a:r>
            <a:r>
              <a:rPr lang="en-US" sz="2600" b="1" dirty="0">
                <a:solidFill>
                  <a:schemeClr val="accent3">
                    <a:lumMod val="60000"/>
                    <a:lumOff val="40000"/>
                  </a:schemeClr>
                </a:solidFill>
                <a:latin typeface="+mj-lt"/>
              </a:rPr>
              <a:t> al testo </a:t>
            </a:r>
            <a:r>
              <a:rPr lang="en-US" sz="2600" b="1" dirty="0" err="1">
                <a:solidFill>
                  <a:schemeClr val="accent3">
                    <a:lumMod val="60000"/>
                    <a:lumOff val="40000"/>
                  </a:schemeClr>
                </a:solidFill>
                <a:latin typeface="+mj-lt"/>
              </a:rPr>
              <a:t>originale</a:t>
            </a:r>
            <a:r>
              <a:rPr lang="en-US" sz="2600" dirty="0">
                <a:solidFill>
                  <a:schemeClr val="accent3">
                    <a:lumMod val="60000"/>
                    <a:lumOff val="40000"/>
                  </a:schemeClr>
                </a:solidFill>
                <a:latin typeface="+mj-lt"/>
              </a:rPr>
              <a:t>;</a:t>
            </a:r>
          </a:p>
          <a:p>
            <a:pPr marL="571500" lvl="0" indent="-228600">
              <a:buFont typeface="Arial" panose="020B0604020202020204" pitchFamily="34" charset="0"/>
              <a:buChar char="•"/>
            </a:pPr>
            <a:endParaRPr lang="en-US" sz="2600" dirty="0">
              <a:latin typeface="+mj-lt"/>
            </a:endParaRPr>
          </a:p>
          <a:p>
            <a:pPr marL="571500" lvl="0" indent="-228600">
              <a:buFont typeface="Arial" panose="020B0604020202020204" pitchFamily="34" charset="0"/>
              <a:buChar char="•"/>
            </a:pPr>
            <a:r>
              <a:rPr lang="en-US" sz="2600" b="1" dirty="0" err="1">
                <a:solidFill>
                  <a:srgbClr val="92D050"/>
                </a:solidFill>
                <a:latin typeface="+mj-lt"/>
              </a:rPr>
              <a:t>ritocchi</a:t>
            </a:r>
            <a:r>
              <a:rPr lang="en-US" sz="2600" b="1" dirty="0">
                <a:solidFill>
                  <a:srgbClr val="92D050"/>
                </a:solidFill>
                <a:latin typeface="+mj-lt"/>
              </a:rPr>
              <a:t> </a:t>
            </a:r>
            <a:r>
              <a:rPr lang="en-US" sz="2600" b="1" dirty="0" err="1">
                <a:solidFill>
                  <a:srgbClr val="92D050"/>
                </a:solidFill>
                <a:latin typeface="+mj-lt"/>
              </a:rPr>
              <a:t>migliorativi</a:t>
            </a:r>
            <a:r>
              <a:rPr lang="en-US" sz="2600" b="1" dirty="0">
                <a:solidFill>
                  <a:srgbClr val="92D050"/>
                </a:solidFill>
                <a:latin typeface="+mj-lt"/>
              </a:rPr>
              <a:t>.</a:t>
            </a:r>
            <a:endParaRPr lang="en-US" sz="2600" dirty="0">
              <a:solidFill>
                <a:srgbClr val="92D050"/>
              </a:solidFill>
              <a:latin typeface="+mj-lt"/>
            </a:endParaRPr>
          </a:p>
        </p:txBody>
      </p:sp>
      <p:sp>
        <p:nvSpPr>
          <p:cNvPr id="2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797534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8DADE3AE-DE12-644F-8A61-1EEAB47E6E9F}"/>
              </a:ext>
            </a:extLst>
          </p:cNvPr>
          <p:cNvSpPr>
            <a:spLocks noGrp="1"/>
          </p:cNvSpPr>
          <p:nvPr>
            <p:ph type="title"/>
          </p:nvPr>
        </p:nvSpPr>
        <p:spPr>
          <a:xfrm>
            <a:off x="-165040" y="729972"/>
            <a:ext cx="9607661" cy="1056319"/>
          </a:xfrm>
        </p:spPr>
        <p:txBody>
          <a:bodyPr/>
          <a:lstStyle/>
          <a:p>
            <a:pPr algn="ctr"/>
            <a:r>
              <a:rPr lang="it-IT" dirty="0"/>
              <a:t>Riti di introduzione</a:t>
            </a:r>
            <a:br>
              <a:rPr lang="it-IT" dirty="0"/>
            </a:br>
            <a:r>
              <a:rPr lang="it-IT" cap="none" dirty="0">
                <a:solidFill>
                  <a:srgbClr val="0070C0"/>
                </a:solidFill>
              </a:rPr>
              <a:t>Il saluto liturgico</a:t>
            </a:r>
            <a:endParaRPr lang="it-IT" dirty="0">
              <a:solidFill>
                <a:srgbClr val="0070C0"/>
              </a:solidFill>
            </a:endParaRPr>
          </a:p>
        </p:txBody>
      </p:sp>
      <p:sp>
        <p:nvSpPr>
          <p:cNvPr id="13" name="Segnaposto testo 12">
            <a:extLst>
              <a:ext uri="{FF2B5EF4-FFF2-40B4-BE49-F238E27FC236}">
                <a16:creationId xmlns:a16="http://schemas.microsoft.com/office/drawing/2014/main" id="{969336F4-104B-934C-930F-7B9EF5FF9421}"/>
              </a:ext>
            </a:extLst>
          </p:cNvPr>
          <p:cNvSpPr>
            <a:spLocks noGrp="1"/>
          </p:cNvSpPr>
          <p:nvPr>
            <p:ph type="body" idx="1"/>
          </p:nvPr>
        </p:nvSpPr>
        <p:spPr>
          <a:xfrm>
            <a:off x="1447191" y="1860482"/>
            <a:ext cx="4645152" cy="535478"/>
          </a:xfrm>
        </p:spPr>
        <p:txBody>
          <a:bodyPr>
            <a:normAutofit fontScale="92500" lnSpcReduction="10000"/>
          </a:bodyPr>
          <a:lstStyle/>
          <a:p>
            <a:pPr algn="ctr"/>
            <a:r>
              <a:rPr lang="it-IT" dirty="0"/>
              <a:t>Messale italiano 1983</a:t>
            </a:r>
          </a:p>
        </p:txBody>
      </p:sp>
      <p:sp>
        <p:nvSpPr>
          <p:cNvPr id="14" name="Segnaposto contenuto 13">
            <a:extLst>
              <a:ext uri="{FF2B5EF4-FFF2-40B4-BE49-F238E27FC236}">
                <a16:creationId xmlns:a16="http://schemas.microsoft.com/office/drawing/2014/main" id="{FD85848A-CBD5-314B-9AF2-F2C6702B3B27}"/>
              </a:ext>
            </a:extLst>
          </p:cNvPr>
          <p:cNvSpPr>
            <a:spLocks noGrp="1"/>
          </p:cNvSpPr>
          <p:nvPr>
            <p:ph sz="half" idx="2"/>
          </p:nvPr>
        </p:nvSpPr>
        <p:spPr>
          <a:xfrm>
            <a:off x="1447191" y="2824269"/>
            <a:ext cx="4645152" cy="3005031"/>
          </a:xfrm>
        </p:spPr>
        <p:txBody>
          <a:bodyPr>
            <a:normAutofit fontScale="92500"/>
          </a:bodyPr>
          <a:lstStyle/>
          <a:p>
            <a:r>
              <a:rPr lang="it-IT" dirty="0"/>
              <a:t>La grazia del Signore nostro Gesù Cristo,</a:t>
            </a:r>
            <a:br>
              <a:rPr lang="it-IT" dirty="0"/>
            </a:br>
            <a:r>
              <a:rPr lang="it-IT" dirty="0"/>
              <a:t>l'amore di Dio Padre</a:t>
            </a:r>
            <a:br>
              <a:rPr lang="it-IT" dirty="0"/>
            </a:br>
            <a:r>
              <a:rPr lang="it-IT" dirty="0"/>
              <a:t>e la comunione dello Spirito Santo sia con tutti voi.</a:t>
            </a:r>
          </a:p>
          <a:p>
            <a:pPr marL="0" indent="0">
              <a:buNone/>
            </a:pPr>
            <a:endParaRPr lang="it-IT" dirty="0"/>
          </a:p>
          <a:p>
            <a:pPr marL="0" indent="0">
              <a:buNone/>
            </a:pPr>
            <a:endParaRPr lang="it-IT" dirty="0"/>
          </a:p>
          <a:p>
            <a:pPr marL="0" indent="0">
              <a:buNone/>
            </a:pPr>
            <a:r>
              <a:rPr lang="it-IT" sz="1600" i="1" dirty="0" err="1"/>
              <a:t>Cf</a:t>
            </a:r>
            <a:r>
              <a:rPr lang="it-IT" sz="1600" i="1" dirty="0"/>
              <a:t>. 2Cor 13,13</a:t>
            </a:r>
          </a:p>
        </p:txBody>
      </p:sp>
      <p:sp>
        <p:nvSpPr>
          <p:cNvPr id="15" name="Segnaposto testo 14">
            <a:extLst>
              <a:ext uri="{FF2B5EF4-FFF2-40B4-BE49-F238E27FC236}">
                <a16:creationId xmlns:a16="http://schemas.microsoft.com/office/drawing/2014/main" id="{F4DDB01A-A007-7D45-88E8-E4F88901227F}"/>
              </a:ext>
            </a:extLst>
          </p:cNvPr>
          <p:cNvSpPr>
            <a:spLocks noGrp="1"/>
          </p:cNvSpPr>
          <p:nvPr>
            <p:ph type="body" sz="quarter" idx="3"/>
          </p:nvPr>
        </p:nvSpPr>
        <p:spPr>
          <a:xfrm>
            <a:off x="6412362" y="2023003"/>
            <a:ext cx="4645152" cy="372957"/>
          </a:xfrm>
        </p:spPr>
        <p:txBody>
          <a:bodyPr>
            <a:normAutofit fontScale="92500" lnSpcReduction="10000"/>
          </a:bodyPr>
          <a:lstStyle/>
          <a:p>
            <a:pPr algn="ctr"/>
            <a:r>
              <a:rPr lang="it-IT" dirty="0"/>
              <a:t>Messale italiano 2019</a:t>
            </a:r>
          </a:p>
        </p:txBody>
      </p:sp>
      <p:sp>
        <p:nvSpPr>
          <p:cNvPr id="16" name="Segnaposto contenuto 15">
            <a:extLst>
              <a:ext uri="{FF2B5EF4-FFF2-40B4-BE49-F238E27FC236}">
                <a16:creationId xmlns:a16="http://schemas.microsoft.com/office/drawing/2014/main" id="{9D946AF9-43C9-DD4D-B2F8-CEB6CE97A28A}"/>
              </a:ext>
            </a:extLst>
          </p:cNvPr>
          <p:cNvSpPr>
            <a:spLocks noGrp="1"/>
          </p:cNvSpPr>
          <p:nvPr>
            <p:ph sz="quarter" idx="4"/>
          </p:nvPr>
        </p:nvSpPr>
        <p:spPr>
          <a:xfrm>
            <a:off x="6412362" y="2821492"/>
            <a:ext cx="4645152" cy="1779084"/>
          </a:xfrm>
        </p:spPr>
        <p:txBody>
          <a:bodyPr>
            <a:normAutofit fontScale="92500"/>
          </a:bodyPr>
          <a:lstStyle/>
          <a:p>
            <a:r>
              <a:rPr lang="it-IT" dirty="0"/>
              <a:t>La grazia del Signore nostro Gesù Cristo,</a:t>
            </a:r>
            <a:br>
              <a:rPr lang="it-IT" dirty="0"/>
            </a:br>
            <a:r>
              <a:rPr lang="it-IT" dirty="0"/>
              <a:t>l'amore di Dio Padre</a:t>
            </a:r>
            <a:br>
              <a:rPr lang="it-IT" dirty="0"/>
            </a:br>
            <a:r>
              <a:rPr lang="it-IT" dirty="0"/>
              <a:t>e la comunione dello Spirito Santo</a:t>
            </a:r>
          </a:p>
          <a:p>
            <a:pPr marL="0" indent="0">
              <a:buNone/>
            </a:pPr>
            <a:r>
              <a:rPr lang="it-IT" dirty="0">
                <a:solidFill>
                  <a:srgbClr val="C00000"/>
                </a:solidFill>
              </a:rPr>
              <a:t>	</a:t>
            </a:r>
            <a:r>
              <a:rPr lang="it-IT" i="1" dirty="0">
                <a:solidFill>
                  <a:srgbClr val="C00000"/>
                </a:solidFill>
              </a:rPr>
              <a:t>siano</a:t>
            </a:r>
            <a:r>
              <a:rPr lang="it-IT" dirty="0"/>
              <a:t> con tutti voi.</a:t>
            </a:r>
          </a:p>
        </p:txBody>
      </p:sp>
      <p:pic>
        <p:nvPicPr>
          <p:cNvPr id="6" name="Immagine 5" descr="Immagine che contiene interni, tavolo, uomo, torta&#10;&#10;Descrizione generata automaticamente">
            <a:extLst>
              <a:ext uri="{FF2B5EF4-FFF2-40B4-BE49-F238E27FC236}">
                <a16:creationId xmlns:a16="http://schemas.microsoft.com/office/drawing/2014/main" id="{7C3453DF-25C4-DD48-A2AD-328850DAB023}"/>
              </a:ext>
            </a:extLst>
          </p:cNvPr>
          <p:cNvPicPr>
            <a:picLocks noChangeAspect="1"/>
          </p:cNvPicPr>
          <p:nvPr/>
        </p:nvPicPr>
        <p:blipFill>
          <a:blip r:embed="rId2"/>
          <a:stretch>
            <a:fillRect/>
          </a:stretch>
        </p:blipFill>
        <p:spPr>
          <a:xfrm>
            <a:off x="8205536" y="0"/>
            <a:ext cx="3678519" cy="1786292"/>
          </a:xfrm>
          <a:prstGeom prst="rect">
            <a:avLst/>
          </a:prstGeom>
        </p:spPr>
      </p:pic>
    </p:spTree>
    <p:extLst>
      <p:ext uri="{BB962C8B-B14F-4D97-AF65-F5344CB8AC3E}">
        <p14:creationId xmlns:p14="http://schemas.microsoft.com/office/powerpoint/2010/main" val="2311081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0" name="Rectangle 4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1" name="Picture 5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5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5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4" name="Rectangle 56">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58">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olo 1">
            <a:extLst>
              <a:ext uri="{FF2B5EF4-FFF2-40B4-BE49-F238E27FC236}">
                <a16:creationId xmlns:a16="http://schemas.microsoft.com/office/drawing/2014/main" id="{D9AC1014-E4C3-A647-BE77-E0F511376E51}"/>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cap="none" dirty="0" err="1"/>
              <a:t>All’interno</a:t>
            </a:r>
            <a:r>
              <a:rPr lang="en-US" cap="none" dirty="0"/>
              <a:t> del </a:t>
            </a:r>
            <a:r>
              <a:rPr lang="en-US" cap="none" dirty="0" err="1"/>
              <a:t>cammino</a:t>
            </a:r>
            <a:r>
              <a:rPr lang="en-US" cap="none" dirty="0"/>
              <a:t> </a:t>
            </a:r>
            <a:r>
              <a:rPr lang="en-US" cap="none" dirty="0" err="1"/>
              <a:t>diocesano</a:t>
            </a:r>
            <a:r>
              <a:rPr lang="en-US" cap="none" dirty="0"/>
              <a:t>…</a:t>
            </a:r>
          </a:p>
        </p:txBody>
      </p:sp>
      <p:sp>
        <p:nvSpPr>
          <p:cNvPr id="76" name="Rectangle 60">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Segnaposto testo 3">
            <a:extLst>
              <a:ext uri="{FF2B5EF4-FFF2-40B4-BE49-F238E27FC236}">
                <a16:creationId xmlns:a16="http://schemas.microsoft.com/office/drawing/2014/main" id="{0E14B026-A553-AC49-83AD-0A5DB0179FE4}"/>
              </a:ext>
            </a:extLst>
          </p:cNvPr>
          <p:cNvSpPr>
            <a:spLocks noGrp="1"/>
          </p:cNvSpPr>
          <p:nvPr>
            <p:ph type="body" sz="half" idx="2"/>
          </p:nvPr>
        </p:nvSpPr>
        <p:spPr>
          <a:xfrm>
            <a:off x="814388" y="2015732"/>
            <a:ext cx="6187547" cy="4037743"/>
          </a:xfrm>
        </p:spPr>
        <p:txBody>
          <a:bodyPr vert="horz" lIns="91440" tIns="45720" rIns="91440" bIns="45720" rtlCol="0" anchor="t">
            <a:normAutofit fontScale="92500"/>
          </a:bodyPr>
          <a:lstStyle/>
          <a:p>
            <a:pPr indent="-228600">
              <a:buFont typeface="Arial" panose="020B0604020202020204" pitchFamily="34" charset="0"/>
              <a:buChar char="•"/>
            </a:pPr>
            <a:endParaRPr lang="en-US" sz="2000" dirty="0"/>
          </a:p>
          <a:p>
            <a:pPr algn="ctr"/>
            <a:r>
              <a:rPr lang="en-US" sz="2200" i="1" dirty="0"/>
              <a:t>«Nelle </a:t>
            </a:r>
            <a:r>
              <a:rPr lang="en-US" sz="2200" i="1" dirty="0" err="1"/>
              <a:t>narrazioni</a:t>
            </a:r>
            <a:r>
              <a:rPr lang="en-US" sz="2200" i="1" dirty="0"/>
              <a:t> </a:t>
            </a:r>
            <a:r>
              <a:rPr lang="en-US" sz="2200" i="1" dirty="0" err="1"/>
              <a:t>della</a:t>
            </a:r>
            <a:r>
              <a:rPr lang="en-US" sz="2200" i="1" dirty="0"/>
              <a:t> prima </a:t>
            </a:r>
            <a:r>
              <a:rPr lang="en-US" sz="2200" i="1" dirty="0" err="1"/>
              <a:t>comunita</a:t>
            </a:r>
            <a:r>
              <a:rPr lang="en-US" sz="2200" i="1" dirty="0"/>
              <a:t>̀ </a:t>
            </a:r>
            <a:r>
              <a:rPr lang="en-US" sz="2200" i="1" dirty="0" err="1"/>
              <a:t>riscopriamo</a:t>
            </a:r>
            <a:r>
              <a:rPr lang="en-US" sz="2200" i="1" dirty="0"/>
              <a:t> il </a:t>
            </a:r>
            <a:r>
              <a:rPr lang="en-US" sz="2200" i="1" dirty="0" err="1"/>
              <a:t>mistero</a:t>
            </a:r>
            <a:r>
              <a:rPr lang="en-US" sz="2200" i="1" dirty="0"/>
              <a:t> di Cristo </a:t>
            </a:r>
            <a:r>
              <a:rPr lang="en-US" sz="2200" i="1" dirty="0" err="1"/>
              <a:t>risorto</a:t>
            </a:r>
            <a:r>
              <a:rPr lang="en-US" sz="2200" i="1" dirty="0"/>
              <a:t> </a:t>
            </a:r>
            <a:r>
              <a:rPr lang="en-US" sz="2200" i="1" dirty="0" err="1"/>
              <a:t>racchiuso</a:t>
            </a:r>
            <a:r>
              <a:rPr lang="en-US" sz="2200" i="1" dirty="0"/>
              <a:t> </a:t>
            </a:r>
            <a:r>
              <a:rPr lang="en-US" sz="2200" i="1" dirty="0" err="1"/>
              <a:t>nel</a:t>
            </a:r>
            <a:r>
              <a:rPr lang="en-US" sz="2200" i="1" dirty="0"/>
              <a:t> </a:t>
            </a:r>
            <a:r>
              <a:rPr lang="en-US" sz="2200" i="1" dirty="0" err="1"/>
              <a:t>linguaggio</a:t>
            </a:r>
            <a:r>
              <a:rPr lang="en-US" sz="2200" i="1" dirty="0"/>
              <a:t>, </a:t>
            </a:r>
            <a:r>
              <a:rPr lang="en-US" sz="2200" i="1" dirty="0" err="1"/>
              <a:t>nei</a:t>
            </a:r>
            <a:r>
              <a:rPr lang="en-US" sz="2200" i="1" dirty="0"/>
              <a:t> </a:t>
            </a:r>
            <a:r>
              <a:rPr lang="en-US" sz="2200" i="1" dirty="0" err="1"/>
              <a:t>segni</a:t>
            </a:r>
            <a:r>
              <a:rPr lang="en-US" sz="2200" i="1" dirty="0"/>
              <a:t> e </a:t>
            </a:r>
            <a:r>
              <a:rPr lang="en-US" sz="2200" i="1" dirty="0" err="1"/>
              <a:t>nei</a:t>
            </a:r>
            <a:r>
              <a:rPr lang="en-US" sz="2200" i="1" dirty="0"/>
              <a:t> </a:t>
            </a:r>
            <a:r>
              <a:rPr lang="en-US" sz="2200" i="1" dirty="0" err="1"/>
              <a:t>riti</a:t>
            </a:r>
            <a:r>
              <a:rPr lang="en-US" sz="2200" i="1" dirty="0"/>
              <a:t> </a:t>
            </a:r>
            <a:r>
              <a:rPr lang="en-US" sz="2200" i="1" dirty="0" err="1"/>
              <a:t>della</a:t>
            </a:r>
            <a:r>
              <a:rPr lang="en-US" sz="2200" i="1" dirty="0"/>
              <a:t> </a:t>
            </a:r>
            <a:r>
              <a:rPr lang="en-US" sz="2200" i="1" dirty="0" err="1"/>
              <a:t>liturgia</a:t>
            </a:r>
            <a:r>
              <a:rPr lang="en-US" sz="2200" i="1" dirty="0"/>
              <a:t>, </a:t>
            </a:r>
            <a:r>
              <a:rPr lang="en-US" sz="2200" i="1" dirty="0" err="1"/>
              <a:t>spesso</a:t>
            </a:r>
            <a:r>
              <a:rPr lang="en-US" sz="2200" i="1" dirty="0"/>
              <a:t> </a:t>
            </a:r>
            <a:r>
              <a:rPr lang="en-US" sz="2200" i="1" dirty="0" err="1"/>
              <a:t>divenuta</a:t>
            </a:r>
            <a:r>
              <a:rPr lang="en-US" sz="2200" i="1" dirty="0"/>
              <a:t> per tanti </a:t>
            </a:r>
            <a:r>
              <a:rPr lang="en-US" sz="2200" i="1" dirty="0" err="1"/>
              <a:t>sconosciuta</a:t>
            </a:r>
            <a:r>
              <a:rPr lang="en-US" sz="2200" i="1" dirty="0"/>
              <a:t> o </a:t>
            </a:r>
            <a:r>
              <a:rPr lang="en-US" sz="2200" i="1" dirty="0" err="1"/>
              <a:t>incomprensibile</a:t>
            </a:r>
            <a:r>
              <a:rPr lang="en-US" sz="2200" i="1" dirty="0"/>
              <a:t>. la </a:t>
            </a:r>
            <a:r>
              <a:rPr lang="en-US" sz="2200" i="1" dirty="0" err="1"/>
              <a:t>pubblicazione</a:t>
            </a:r>
            <a:r>
              <a:rPr lang="en-US" sz="2200" i="1" dirty="0"/>
              <a:t> del nuovo </a:t>
            </a:r>
            <a:r>
              <a:rPr lang="en-US" sz="2200" i="1" dirty="0" err="1"/>
              <a:t>Messale</a:t>
            </a:r>
            <a:r>
              <a:rPr lang="en-US" sz="2200" i="1" dirty="0"/>
              <a:t>, </a:t>
            </a:r>
            <a:r>
              <a:rPr lang="en-US" sz="2200" i="1" dirty="0" err="1"/>
              <a:t>che</a:t>
            </a:r>
            <a:r>
              <a:rPr lang="en-US" sz="2200" i="1" dirty="0"/>
              <a:t> </a:t>
            </a:r>
            <a:r>
              <a:rPr lang="en-US" sz="2200" i="1" dirty="0" err="1"/>
              <a:t>utilizzeremo</a:t>
            </a:r>
            <a:r>
              <a:rPr lang="en-US" sz="2200" i="1" dirty="0"/>
              <a:t> a </a:t>
            </a:r>
            <a:r>
              <a:rPr lang="en-US" sz="2200" i="1" dirty="0" err="1"/>
              <a:t>partire</a:t>
            </a:r>
            <a:r>
              <a:rPr lang="en-US" sz="2200" i="1" dirty="0"/>
              <a:t> </a:t>
            </a:r>
            <a:r>
              <a:rPr lang="en-US" sz="2200" i="1" dirty="0" err="1"/>
              <a:t>dalla</a:t>
            </a:r>
            <a:r>
              <a:rPr lang="en-US" sz="2200" i="1" dirty="0"/>
              <a:t> prima Domenica di </a:t>
            </a:r>
            <a:r>
              <a:rPr lang="en-US" sz="2200" i="1" dirty="0" err="1"/>
              <a:t>Avvento</a:t>
            </a:r>
            <a:r>
              <a:rPr lang="en-US" sz="2200" i="1" dirty="0"/>
              <a:t>, </a:t>
            </a:r>
            <a:r>
              <a:rPr lang="en-US" sz="2200" i="1" dirty="0" err="1"/>
              <a:t>nel</a:t>
            </a:r>
            <a:r>
              <a:rPr lang="en-US" sz="2200" i="1" dirty="0"/>
              <a:t> quale è </a:t>
            </a:r>
            <a:r>
              <a:rPr lang="en-US" sz="2200" i="1" dirty="0" err="1"/>
              <a:t>tramandata</a:t>
            </a:r>
            <a:r>
              <a:rPr lang="en-US" sz="2200" i="1" dirty="0"/>
              <a:t> la </a:t>
            </a:r>
            <a:r>
              <a:rPr lang="en-US" sz="2200" i="1" dirty="0" err="1"/>
              <a:t>memoria</a:t>
            </a:r>
            <a:r>
              <a:rPr lang="en-US" sz="2200" i="1" dirty="0"/>
              <a:t> </a:t>
            </a:r>
            <a:r>
              <a:rPr lang="en-US" sz="2200" i="1" dirty="0" err="1"/>
              <a:t>della</a:t>
            </a:r>
            <a:r>
              <a:rPr lang="en-US" sz="2200" i="1" dirty="0"/>
              <a:t> nostra </a:t>
            </a:r>
            <a:r>
              <a:rPr lang="en-US" sz="2200" i="1" dirty="0" err="1"/>
              <a:t>fede</a:t>
            </a:r>
            <a:r>
              <a:rPr lang="en-US" sz="2200" i="1" dirty="0"/>
              <a:t>, è </a:t>
            </a:r>
            <a:r>
              <a:rPr lang="en-US" sz="2200" i="1" dirty="0" err="1"/>
              <a:t>un’opportunita</a:t>
            </a:r>
            <a:r>
              <a:rPr lang="en-US" sz="2200" i="1" dirty="0"/>
              <a:t>̀ pastorale per </a:t>
            </a:r>
            <a:r>
              <a:rPr lang="en-US" sz="2200" i="1" dirty="0" err="1"/>
              <a:t>promuovere</a:t>
            </a:r>
            <a:r>
              <a:rPr lang="en-US" sz="2200" i="1" dirty="0"/>
              <a:t> </a:t>
            </a:r>
            <a:r>
              <a:rPr lang="en-US" sz="2200" i="1" dirty="0" err="1"/>
              <a:t>itinerari</a:t>
            </a:r>
            <a:r>
              <a:rPr lang="en-US" sz="2200" i="1" dirty="0"/>
              <a:t> di </a:t>
            </a:r>
            <a:r>
              <a:rPr lang="en-US" sz="2200" i="1" dirty="0" err="1"/>
              <a:t>annuncio</a:t>
            </a:r>
            <a:r>
              <a:rPr lang="en-US" sz="2200" i="1" dirty="0"/>
              <a:t> volti a </a:t>
            </a:r>
            <a:r>
              <a:rPr lang="en-US" sz="2200" i="1" dirty="0" err="1"/>
              <a:t>riscoprire</a:t>
            </a:r>
            <a:r>
              <a:rPr lang="en-US" sz="2200" i="1" dirty="0"/>
              <a:t> il </a:t>
            </a:r>
            <a:r>
              <a:rPr lang="en-US" sz="2200" i="1" dirty="0" err="1"/>
              <a:t>mistero</a:t>
            </a:r>
            <a:r>
              <a:rPr lang="en-US" sz="2200" i="1" dirty="0"/>
              <a:t> di </a:t>
            </a:r>
            <a:r>
              <a:rPr lang="en-US" sz="2200" i="1" dirty="0" err="1"/>
              <a:t>dio</a:t>
            </a:r>
            <a:r>
              <a:rPr lang="en-US" sz="2200" i="1" dirty="0"/>
              <a:t> </a:t>
            </a:r>
            <a:r>
              <a:rPr lang="en-US" sz="2200" i="1" dirty="0" err="1"/>
              <a:t>trinita</a:t>
            </a:r>
            <a:r>
              <a:rPr lang="en-US" sz="2200" i="1" dirty="0"/>
              <a:t>̀ (</a:t>
            </a:r>
            <a:r>
              <a:rPr lang="en-US" sz="2200" i="1" dirty="0" err="1"/>
              <a:t>mistagogia</a:t>
            </a:r>
            <a:r>
              <a:rPr lang="en-US" sz="2200" i="1" dirty="0"/>
              <a:t>). </a:t>
            </a:r>
            <a:br>
              <a:rPr lang="en-US" sz="2200" i="1" dirty="0"/>
            </a:br>
            <a:endParaRPr lang="en-US" sz="2200" i="1" dirty="0"/>
          </a:p>
          <a:p>
            <a:pPr indent="-228600">
              <a:buFont typeface="Arial" panose="020B0604020202020204" pitchFamily="34" charset="0"/>
              <a:buChar char="•"/>
            </a:pPr>
            <a:endParaRPr lang="en-US" dirty="0"/>
          </a:p>
        </p:txBody>
      </p:sp>
      <p:grpSp>
        <p:nvGrpSpPr>
          <p:cNvPr id="77" name="Group 62">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64" name="Rectangle 63">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Segnaposto immagine 5">
            <a:extLst>
              <a:ext uri="{FF2B5EF4-FFF2-40B4-BE49-F238E27FC236}">
                <a16:creationId xmlns:a16="http://schemas.microsoft.com/office/drawing/2014/main" id="{9553E5C1-C608-B443-AF41-33C9E473F1EA}"/>
              </a:ext>
            </a:extLst>
          </p:cNvPr>
          <p:cNvPicPr>
            <a:picLocks noGrp="1" noChangeAspect="1"/>
          </p:cNvPicPr>
          <p:nvPr>
            <p:ph type="pic" idx="1"/>
          </p:nvPr>
        </p:nvPicPr>
        <p:blipFill rotWithShape="1">
          <a:blip r:embed="rId3"/>
          <a:srcRect l="6225" r="20455" b="-4"/>
          <a:stretch/>
        </p:blipFill>
        <p:spPr>
          <a:xfrm>
            <a:off x="8115102" y="1112647"/>
            <a:ext cx="2799103" cy="3866172"/>
          </a:xfrm>
          <a:prstGeom prst="rect">
            <a:avLst/>
          </a:prstGeom>
        </p:spPr>
      </p:pic>
      <p:pic>
        <p:nvPicPr>
          <p:cNvPr id="79" name="Picture 66">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68">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926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0F88B96E-9C4A-3F41-9EF4-D6A95A365F7F}"/>
              </a:ext>
            </a:extLst>
          </p:cNvPr>
          <p:cNvSpPr>
            <a:spLocks noGrp="1"/>
          </p:cNvSpPr>
          <p:nvPr>
            <p:ph idx="1"/>
          </p:nvPr>
        </p:nvSpPr>
        <p:spPr/>
        <p:txBody>
          <a:bodyPr>
            <a:normAutofit fontScale="85000" lnSpcReduction="20000"/>
          </a:bodyPr>
          <a:lstStyle/>
          <a:p>
            <a:pPr algn="ctr"/>
            <a:endParaRPr lang="it-IT" sz="3200" i="1" dirty="0"/>
          </a:p>
          <a:p>
            <a:pPr marL="0" indent="0" algn="ctr">
              <a:buNone/>
            </a:pPr>
            <a:r>
              <a:rPr lang="it-IT" sz="3200" i="1" dirty="0"/>
              <a:t>Fratelli, eletti secondo la prescienza di Dio Padre mediante la santificazione dello Spirito per obbedire a Gesù Cristo e per essere aspersi del suo sangue, grazia e pace in abbondanza a tutti voi</a:t>
            </a:r>
          </a:p>
          <a:p>
            <a:endParaRPr lang="it-IT" dirty="0"/>
          </a:p>
          <a:p>
            <a:endParaRPr lang="it-IT" dirty="0"/>
          </a:p>
          <a:p>
            <a:pPr marL="0" indent="0">
              <a:buNone/>
            </a:pPr>
            <a:endParaRPr lang="it-IT" i="1" dirty="0"/>
          </a:p>
          <a:p>
            <a:pPr marL="0" indent="0">
              <a:buNone/>
            </a:pPr>
            <a:r>
              <a:rPr lang="it-IT" i="1" dirty="0" err="1"/>
              <a:t>Cf</a:t>
            </a:r>
            <a:r>
              <a:rPr lang="it-IT" i="1" dirty="0"/>
              <a:t>. 1Pt 1, 1-2</a:t>
            </a:r>
          </a:p>
        </p:txBody>
      </p:sp>
      <p:grpSp>
        <p:nvGrpSpPr>
          <p:cNvPr id="11" name="Gruppo 10">
            <a:extLst>
              <a:ext uri="{FF2B5EF4-FFF2-40B4-BE49-F238E27FC236}">
                <a16:creationId xmlns:a16="http://schemas.microsoft.com/office/drawing/2014/main" id="{B4934DA2-46D0-5546-AFBD-80A6B0263633}"/>
              </a:ext>
            </a:extLst>
          </p:cNvPr>
          <p:cNvGrpSpPr/>
          <p:nvPr/>
        </p:nvGrpSpPr>
        <p:grpSpPr>
          <a:xfrm>
            <a:off x="1430977" y="2146275"/>
            <a:ext cx="9263520" cy="2672640"/>
            <a:chOff x="1430977" y="2146275"/>
            <a:chExt cx="9263520" cy="2672640"/>
          </a:xfrm>
        </p:grpSpPr>
        <mc:AlternateContent xmlns:mc="http://schemas.openxmlformats.org/markup-compatibility/2006" xmlns:p14="http://schemas.microsoft.com/office/powerpoint/2010/main">
          <mc:Choice Requires="p14">
            <p:contentPart p14:bwMode="auto" r:id="rId2">
              <p14:nvContentPartPr>
                <p14:cNvPr id="9" name="Input penna 8">
                  <a:extLst>
                    <a:ext uri="{FF2B5EF4-FFF2-40B4-BE49-F238E27FC236}">
                      <a16:creationId xmlns:a16="http://schemas.microsoft.com/office/drawing/2014/main" id="{6C255B28-41A7-DB4C-85CB-5D89875C278A}"/>
                    </a:ext>
                  </a:extLst>
                </p14:cNvPr>
                <p14:cNvContentPartPr/>
                <p14:nvPr/>
              </p14:nvContentPartPr>
              <p14:xfrm>
                <a:off x="1723657" y="2209635"/>
                <a:ext cx="8970840" cy="2609280"/>
              </p14:xfrm>
            </p:contentPart>
          </mc:Choice>
          <mc:Fallback xmlns="">
            <p:pic>
              <p:nvPicPr>
                <p:cNvPr id="9" name="Input penna 8">
                  <a:extLst>
                    <a:ext uri="{FF2B5EF4-FFF2-40B4-BE49-F238E27FC236}">
                      <a16:creationId xmlns:a16="http://schemas.microsoft.com/office/drawing/2014/main" id="{6C255B28-41A7-DB4C-85CB-5D89875C278A}"/>
                    </a:ext>
                  </a:extLst>
                </p:cNvPr>
                <p:cNvPicPr/>
                <p:nvPr/>
              </p:nvPicPr>
              <p:blipFill>
                <a:blip r:embed="rId3"/>
                <a:stretch>
                  <a:fillRect/>
                </a:stretch>
              </p:blipFill>
              <p:spPr>
                <a:xfrm>
                  <a:off x="1706017" y="2191995"/>
                  <a:ext cx="9006480" cy="2644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put penna 9">
                  <a:extLst>
                    <a:ext uri="{FF2B5EF4-FFF2-40B4-BE49-F238E27FC236}">
                      <a16:creationId xmlns:a16="http://schemas.microsoft.com/office/drawing/2014/main" id="{A092B4EF-3051-7C42-A2D3-F99CBAC5E525}"/>
                    </a:ext>
                  </a:extLst>
                </p14:cNvPr>
                <p14:cNvContentPartPr/>
                <p14:nvPr/>
              </p14:nvContentPartPr>
              <p14:xfrm>
                <a:off x="1430977" y="2146275"/>
                <a:ext cx="8366040" cy="2488320"/>
              </p14:xfrm>
            </p:contentPart>
          </mc:Choice>
          <mc:Fallback xmlns="">
            <p:pic>
              <p:nvPicPr>
                <p:cNvPr id="10" name="Input penna 9">
                  <a:extLst>
                    <a:ext uri="{FF2B5EF4-FFF2-40B4-BE49-F238E27FC236}">
                      <a16:creationId xmlns:a16="http://schemas.microsoft.com/office/drawing/2014/main" id="{A092B4EF-3051-7C42-A2D3-F99CBAC5E525}"/>
                    </a:ext>
                  </a:extLst>
                </p:cNvPr>
                <p:cNvPicPr/>
                <p:nvPr/>
              </p:nvPicPr>
              <p:blipFill>
                <a:blip r:embed="rId5"/>
                <a:stretch>
                  <a:fillRect/>
                </a:stretch>
              </p:blipFill>
              <p:spPr>
                <a:xfrm>
                  <a:off x="1413337" y="2128275"/>
                  <a:ext cx="8401680" cy="2523960"/>
                </a:xfrm>
                <a:prstGeom prst="rect">
                  <a:avLst/>
                </a:prstGeom>
              </p:spPr>
            </p:pic>
          </mc:Fallback>
        </mc:AlternateContent>
      </p:grpSp>
    </p:spTree>
    <p:extLst>
      <p:ext uri="{BB962C8B-B14F-4D97-AF65-F5344CB8AC3E}">
        <p14:creationId xmlns:p14="http://schemas.microsoft.com/office/powerpoint/2010/main" val="3479185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p:txBody>
          <a:bodyPr/>
          <a:lstStyle/>
          <a:p>
            <a:pPr algn="ctr"/>
            <a:r>
              <a:rPr lang="it-IT" cap="none" dirty="0">
                <a:solidFill>
                  <a:srgbClr val="0070C0"/>
                </a:solidFill>
              </a:rPr>
              <a:t>Atto penitenziale</a:t>
            </a:r>
            <a:endParaRPr lang="it-IT" dirty="0"/>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p:txBody>
          <a:bodyPr>
            <a:normAutofit lnSpcReduction="10000"/>
          </a:bodyPr>
          <a:lstStyle/>
          <a:p>
            <a:r>
              <a:rPr lang="it-IT" dirty="0"/>
              <a:t>Confesso a Dio onnipotente e a voi, fratelli,</a:t>
            </a:r>
            <a:br>
              <a:rPr lang="it-IT" dirty="0"/>
            </a:br>
            <a:r>
              <a:rPr lang="it-IT" dirty="0"/>
              <a:t>che ho molto peccato in pensieri […].</a:t>
            </a:r>
          </a:p>
          <a:p>
            <a:r>
              <a:rPr lang="it-IT" dirty="0"/>
              <a:t>E supplico la beata sempre vergine Maria,</a:t>
            </a:r>
            <a:br>
              <a:rPr lang="it-IT" dirty="0"/>
            </a:br>
            <a:r>
              <a:rPr lang="it-IT" dirty="0"/>
              <a:t>gli angeli, i santi e voi, fratelli,</a:t>
            </a:r>
            <a:br>
              <a:rPr lang="it-IT" dirty="0"/>
            </a:br>
            <a:r>
              <a:rPr lang="it-IT" dirty="0"/>
              <a:t>di pregare per me […]</a:t>
            </a:r>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p:txBody>
          <a:bodyPr>
            <a:normAutofit lnSpcReduction="10000"/>
          </a:bodyPr>
          <a:lstStyle/>
          <a:p>
            <a:r>
              <a:rPr lang="it-IT" dirty="0"/>
              <a:t>Confesso a Dio onnipotente e a voi, fratelli </a:t>
            </a:r>
            <a:r>
              <a:rPr lang="it-IT" i="1" dirty="0">
                <a:solidFill>
                  <a:srgbClr val="C00000"/>
                </a:solidFill>
              </a:rPr>
              <a:t>e sorelle,</a:t>
            </a:r>
            <a:br>
              <a:rPr lang="it-IT" i="1" dirty="0"/>
            </a:br>
            <a:r>
              <a:rPr lang="it-IT" dirty="0"/>
              <a:t>che ho molto peccato in pensieri […].</a:t>
            </a:r>
          </a:p>
          <a:p>
            <a:r>
              <a:rPr lang="it-IT" dirty="0"/>
              <a:t>E supplico la beata sempre vergine Maria,</a:t>
            </a:r>
            <a:br>
              <a:rPr lang="it-IT" dirty="0"/>
            </a:br>
            <a:r>
              <a:rPr lang="it-IT" dirty="0"/>
              <a:t>gli angeli, i santi e voi, fratelli </a:t>
            </a:r>
            <a:r>
              <a:rPr lang="it-IT" i="1" dirty="0">
                <a:solidFill>
                  <a:srgbClr val="C00000"/>
                </a:solidFill>
              </a:rPr>
              <a:t>e sorelle,</a:t>
            </a:r>
            <a:br>
              <a:rPr lang="it-IT" dirty="0"/>
            </a:br>
            <a:r>
              <a:rPr lang="it-IT" dirty="0"/>
              <a:t>di pregare per me </a:t>
            </a:r>
          </a:p>
          <a:p>
            <a:endParaRPr lang="it-IT" dirty="0"/>
          </a:p>
        </p:txBody>
      </p:sp>
    </p:spTree>
    <p:extLst>
      <p:ext uri="{BB962C8B-B14F-4D97-AF65-F5344CB8AC3E}">
        <p14:creationId xmlns:p14="http://schemas.microsoft.com/office/powerpoint/2010/main" val="413995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BBEBB77-B283-9048-9BEC-434DA35BA81D}"/>
              </a:ext>
            </a:extLst>
          </p:cNvPr>
          <p:cNvSpPr>
            <a:spLocks noGrp="1"/>
          </p:cNvSpPr>
          <p:nvPr>
            <p:ph type="body" idx="1"/>
          </p:nvPr>
        </p:nvSpPr>
        <p:spPr/>
        <p:txBody>
          <a:bodyPr/>
          <a:lstStyle/>
          <a:p>
            <a:pPr algn="ctr"/>
            <a:r>
              <a:rPr lang="it-IT" dirty="0"/>
              <a:t>Messale italiano 1983</a:t>
            </a:r>
          </a:p>
          <a:p>
            <a:endParaRPr lang="it-IT" dirty="0"/>
          </a:p>
        </p:txBody>
      </p:sp>
      <p:sp>
        <p:nvSpPr>
          <p:cNvPr id="4" name="Segnaposto contenuto 3">
            <a:extLst>
              <a:ext uri="{FF2B5EF4-FFF2-40B4-BE49-F238E27FC236}">
                <a16:creationId xmlns:a16="http://schemas.microsoft.com/office/drawing/2014/main" id="{9A63B7E1-BBF8-F34B-893E-AB846F1B3B33}"/>
              </a:ext>
            </a:extLst>
          </p:cNvPr>
          <p:cNvSpPr>
            <a:spLocks noGrp="1"/>
          </p:cNvSpPr>
          <p:nvPr>
            <p:ph sz="half" idx="2"/>
          </p:nvPr>
        </p:nvSpPr>
        <p:spPr/>
        <p:txBody>
          <a:bodyPr/>
          <a:lstStyle/>
          <a:p>
            <a:r>
              <a:rPr lang="it-IT" dirty="0"/>
              <a:t>All’inizio di questa celebrazione eucaristica, chiediamo la conversione del cuore, fonte di riconciliazione e di comunione con Dio e con i fratelli.</a:t>
            </a:r>
          </a:p>
        </p:txBody>
      </p:sp>
      <p:sp>
        <p:nvSpPr>
          <p:cNvPr id="5" name="Segnaposto testo 4">
            <a:extLst>
              <a:ext uri="{FF2B5EF4-FFF2-40B4-BE49-F238E27FC236}">
                <a16:creationId xmlns:a16="http://schemas.microsoft.com/office/drawing/2014/main" id="{9089FF98-40AE-0041-A42E-7CC012FCC7C7}"/>
              </a:ext>
            </a:extLst>
          </p:cNvPr>
          <p:cNvSpPr>
            <a:spLocks noGrp="1"/>
          </p:cNvSpPr>
          <p:nvPr>
            <p:ph type="body" sz="quarter" idx="3"/>
          </p:nvPr>
        </p:nvSpPr>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08581125-9F32-AE42-AE86-CFFE91268846}"/>
              </a:ext>
            </a:extLst>
          </p:cNvPr>
          <p:cNvSpPr>
            <a:spLocks noGrp="1"/>
          </p:cNvSpPr>
          <p:nvPr>
            <p:ph sz="quarter" idx="4"/>
          </p:nvPr>
        </p:nvSpPr>
        <p:spPr/>
        <p:txBody>
          <a:bodyPr/>
          <a:lstStyle/>
          <a:p>
            <a:r>
              <a:rPr lang="it-IT" i="1" dirty="0">
                <a:solidFill>
                  <a:srgbClr val="C00000"/>
                </a:solidFill>
              </a:rPr>
              <a:t>Fratelli e sorelle, </a:t>
            </a:r>
            <a:r>
              <a:rPr lang="it-IT" dirty="0"/>
              <a:t>all’inizio di questa celebrazione eucaristica, </a:t>
            </a:r>
            <a:r>
              <a:rPr lang="it-IT" i="1" dirty="0">
                <a:solidFill>
                  <a:srgbClr val="C00000"/>
                </a:solidFill>
              </a:rPr>
              <a:t>invochiamo la misericordia di Dio</a:t>
            </a:r>
            <a:r>
              <a:rPr lang="it-IT" dirty="0"/>
              <a:t>, fonte di riconciliazione e di comunione.</a:t>
            </a:r>
          </a:p>
          <a:p>
            <a:endParaRPr lang="it-IT" dirty="0"/>
          </a:p>
        </p:txBody>
      </p:sp>
    </p:spTree>
    <p:extLst>
      <p:ext uri="{BB962C8B-B14F-4D97-AF65-F5344CB8AC3E}">
        <p14:creationId xmlns:p14="http://schemas.microsoft.com/office/powerpoint/2010/main" val="410951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B10CB17-4632-4E46-B9D4-623FFE46496F}"/>
              </a:ext>
            </a:extLst>
          </p:cNvPr>
          <p:cNvSpPr>
            <a:spLocks noGrp="1"/>
          </p:cNvSpPr>
          <p:nvPr>
            <p:ph type="body" idx="1"/>
          </p:nvPr>
        </p:nvSpPr>
        <p:spPr/>
        <p:txBody>
          <a:bodyPr/>
          <a:lstStyle/>
          <a:p>
            <a:pPr algn="ctr"/>
            <a:r>
              <a:rPr lang="it-IT" dirty="0"/>
              <a:t>Messale italiano 1983</a:t>
            </a:r>
          </a:p>
          <a:p>
            <a:endParaRPr lang="it-IT" dirty="0"/>
          </a:p>
        </p:txBody>
      </p:sp>
      <p:sp>
        <p:nvSpPr>
          <p:cNvPr id="4" name="Segnaposto contenuto 3">
            <a:extLst>
              <a:ext uri="{FF2B5EF4-FFF2-40B4-BE49-F238E27FC236}">
                <a16:creationId xmlns:a16="http://schemas.microsoft.com/office/drawing/2014/main" id="{3D549332-C07A-A947-8F7C-6DD4E209DB9B}"/>
              </a:ext>
            </a:extLst>
          </p:cNvPr>
          <p:cNvSpPr>
            <a:spLocks noGrp="1"/>
          </p:cNvSpPr>
          <p:nvPr>
            <p:ph sz="half" idx="2"/>
          </p:nvPr>
        </p:nvSpPr>
        <p:spPr/>
        <p:txBody>
          <a:bodyPr/>
          <a:lstStyle/>
          <a:p>
            <a:pPr marL="0" indent="0">
              <a:buNone/>
            </a:pPr>
            <a:r>
              <a:rPr lang="it-IT" dirty="0"/>
              <a:t>Il Signore ha detto: chi di voi è senza peccato, </a:t>
            </a:r>
            <a:r>
              <a:rPr lang="it-IT" b="1" dirty="0">
                <a:solidFill>
                  <a:schemeClr val="accent2">
                    <a:lumMod val="75000"/>
                  </a:schemeClr>
                </a:solidFill>
              </a:rPr>
              <a:t>scagli la prima pietra</a:t>
            </a:r>
            <a:r>
              <a:rPr lang="it-IT" dirty="0"/>
              <a:t>.</a:t>
            </a:r>
          </a:p>
          <a:p>
            <a:pPr marL="0" indent="0">
              <a:buNone/>
            </a:pPr>
            <a:r>
              <a:rPr lang="it-IT" dirty="0"/>
              <a:t>Riconosciamoci tutti peccatori</a:t>
            </a:r>
          </a:p>
          <a:p>
            <a:pPr marL="0" indent="0">
              <a:buNone/>
            </a:pPr>
            <a:r>
              <a:rPr lang="it-IT" dirty="0"/>
              <a:t>e perdoniamoci a vicenda dal profondo del cuore.</a:t>
            </a:r>
          </a:p>
          <a:p>
            <a:pPr marL="0" indent="0">
              <a:buNone/>
            </a:pPr>
            <a:endParaRPr lang="it-IT" dirty="0"/>
          </a:p>
        </p:txBody>
      </p:sp>
      <p:sp>
        <p:nvSpPr>
          <p:cNvPr id="5" name="Segnaposto testo 4">
            <a:extLst>
              <a:ext uri="{FF2B5EF4-FFF2-40B4-BE49-F238E27FC236}">
                <a16:creationId xmlns:a16="http://schemas.microsoft.com/office/drawing/2014/main" id="{A34B76FD-AE7B-1E4E-A94A-65E24C6CD9A8}"/>
              </a:ext>
            </a:extLst>
          </p:cNvPr>
          <p:cNvSpPr>
            <a:spLocks noGrp="1"/>
          </p:cNvSpPr>
          <p:nvPr>
            <p:ph type="body" sz="quarter" idx="3"/>
          </p:nvPr>
        </p:nvSpPr>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7ED3F7C6-FC89-954E-9B1E-DC8821721F7E}"/>
              </a:ext>
            </a:extLst>
          </p:cNvPr>
          <p:cNvSpPr>
            <a:spLocks noGrp="1"/>
          </p:cNvSpPr>
          <p:nvPr>
            <p:ph sz="quarter" idx="4"/>
          </p:nvPr>
        </p:nvSpPr>
        <p:spPr/>
        <p:txBody>
          <a:bodyPr/>
          <a:lstStyle/>
          <a:p>
            <a:pPr marL="0" indent="0">
              <a:buNone/>
            </a:pPr>
            <a:r>
              <a:rPr lang="it-IT" i="1" dirty="0">
                <a:solidFill>
                  <a:srgbClr val="C00000"/>
                </a:solidFill>
              </a:rPr>
              <a:t>Riconosciamoci tutti peccatori, invochiamo la misericordia del Signore</a:t>
            </a:r>
          </a:p>
          <a:p>
            <a:pPr marL="0" indent="0">
              <a:buNone/>
            </a:pPr>
            <a:endParaRPr lang="it-IT" i="1" dirty="0">
              <a:solidFill>
                <a:srgbClr val="C00000"/>
              </a:solidFill>
            </a:endParaRPr>
          </a:p>
          <a:p>
            <a:pPr marL="0" indent="0">
              <a:buNone/>
            </a:pPr>
            <a:r>
              <a:rPr lang="it-IT" i="1" dirty="0"/>
              <a:t>e perdoniamoci a vicenda dal profondo del cuore.</a:t>
            </a:r>
          </a:p>
          <a:p>
            <a:endParaRPr lang="it-IT" dirty="0"/>
          </a:p>
        </p:txBody>
      </p:sp>
    </p:spTree>
    <p:extLst>
      <p:ext uri="{BB962C8B-B14F-4D97-AF65-F5344CB8AC3E}">
        <p14:creationId xmlns:p14="http://schemas.microsoft.com/office/powerpoint/2010/main" val="421823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p:txBody>
          <a:bodyPr/>
          <a:lstStyle/>
          <a:p>
            <a:pPr algn="ctr"/>
            <a:r>
              <a:rPr lang="it-IT" i="1" cap="none" dirty="0">
                <a:solidFill>
                  <a:srgbClr val="0070C0"/>
                </a:solidFill>
              </a:rPr>
              <a:t>Kyrie, </a:t>
            </a:r>
            <a:r>
              <a:rPr lang="it-IT" i="1" cap="none" dirty="0" err="1">
                <a:solidFill>
                  <a:srgbClr val="0070C0"/>
                </a:solidFill>
              </a:rPr>
              <a:t>eléison</a:t>
            </a:r>
            <a:endParaRPr lang="it-IT" i="1" dirty="0"/>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p:txBody>
          <a:bodyPr>
            <a:normAutofit/>
          </a:bodyPr>
          <a:lstStyle/>
          <a:p>
            <a:r>
              <a:rPr lang="it-IT" dirty="0"/>
              <a:t>Signore, che intercedi per noi presso il Padre, abbi pietà di noi.</a:t>
            </a:r>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p:txBody>
          <a:bodyPr>
            <a:normAutofit/>
          </a:bodyPr>
          <a:lstStyle/>
          <a:p>
            <a:r>
              <a:rPr lang="it-IT" dirty="0"/>
              <a:t>Signore, </a:t>
            </a:r>
            <a:r>
              <a:rPr lang="it-IT" i="1" dirty="0">
                <a:solidFill>
                  <a:srgbClr val="C00000"/>
                </a:solidFill>
              </a:rPr>
              <a:t>che siedi alla destra del Padre e intercedi per noi, Kyrie </a:t>
            </a:r>
            <a:r>
              <a:rPr lang="it-IT" i="1" dirty="0" err="1">
                <a:solidFill>
                  <a:srgbClr val="C00000"/>
                </a:solidFill>
              </a:rPr>
              <a:t>eléison</a:t>
            </a:r>
            <a:r>
              <a:rPr lang="it-IT" i="1" dirty="0">
                <a:solidFill>
                  <a:srgbClr val="C00000"/>
                </a:solidFill>
              </a:rPr>
              <a:t>.</a:t>
            </a:r>
            <a:endParaRPr lang="it-IT" dirty="0"/>
          </a:p>
        </p:txBody>
      </p:sp>
      <p:pic>
        <p:nvPicPr>
          <p:cNvPr id="9" name="Immagine 8">
            <a:extLst>
              <a:ext uri="{FF2B5EF4-FFF2-40B4-BE49-F238E27FC236}">
                <a16:creationId xmlns:a16="http://schemas.microsoft.com/office/drawing/2014/main" id="{E48657BD-40FA-BC48-AB54-23A552A02D8E}"/>
              </a:ext>
            </a:extLst>
          </p:cNvPr>
          <p:cNvPicPr>
            <a:picLocks noChangeAspect="1"/>
          </p:cNvPicPr>
          <p:nvPr/>
        </p:nvPicPr>
        <p:blipFill>
          <a:blip r:embed="rId2"/>
          <a:stretch>
            <a:fillRect/>
          </a:stretch>
        </p:blipFill>
        <p:spPr>
          <a:xfrm>
            <a:off x="3057526" y="3983592"/>
            <a:ext cx="5357812" cy="2614781"/>
          </a:xfrm>
          <a:prstGeom prst="rect">
            <a:avLst/>
          </a:prstGeom>
        </p:spPr>
      </p:pic>
    </p:spTree>
    <p:extLst>
      <p:ext uri="{BB962C8B-B14F-4D97-AF65-F5344CB8AC3E}">
        <p14:creationId xmlns:p14="http://schemas.microsoft.com/office/powerpoint/2010/main" val="4160061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p:txBody>
          <a:bodyPr>
            <a:normAutofit/>
          </a:bodyPr>
          <a:lstStyle/>
          <a:p>
            <a:pPr marL="0" indent="0">
              <a:buNone/>
            </a:pPr>
            <a:r>
              <a:rPr lang="it-IT" dirty="0">
                <a:solidFill>
                  <a:srgbClr val="C00000"/>
                </a:solidFill>
              </a:rPr>
              <a:t>2. </a:t>
            </a:r>
            <a:r>
              <a:rPr lang="it-IT" dirty="0"/>
              <a:t>Signore, che a Pietro pentito hai offerto il tuo perdono, abbi pietà di noi.</a:t>
            </a:r>
          </a:p>
          <a:p>
            <a:pPr marL="0" indent="0">
              <a:buNone/>
            </a:pPr>
            <a:r>
              <a:rPr lang="it-IT" dirty="0"/>
              <a:t>Cristo, che al buon ladrone hai promesso il paradiso, abbi pietà di noi.</a:t>
            </a:r>
          </a:p>
          <a:p>
            <a:pPr marL="0" indent="0">
              <a:buNone/>
            </a:pPr>
            <a:r>
              <a:rPr lang="it-IT" dirty="0"/>
              <a:t>Signore, che accogli ogni uomo che si affida alla tua misericordia, abbi pietà di noi.</a:t>
            </a:r>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p:txBody>
          <a:bodyPr>
            <a:normAutofit/>
          </a:bodyPr>
          <a:lstStyle/>
          <a:p>
            <a:pPr marL="0" indent="0">
              <a:buNone/>
            </a:pPr>
            <a:r>
              <a:rPr lang="it-IT" dirty="0">
                <a:solidFill>
                  <a:srgbClr val="C00000"/>
                </a:solidFill>
              </a:rPr>
              <a:t>2. </a:t>
            </a:r>
            <a:r>
              <a:rPr lang="it-IT" dirty="0"/>
              <a:t>Signore, </a:t>
            </a:r>
            <a:r>
              <a:rPr lang="it-IT" i="1" dirty="0">
                <a:solidFill>
                  <a:srgbClr val="C00000"/>
                </a:solidFill>
              </a:rPr>
              <a:t>che alla donna peccatrice hai donato la tua misericordia, Kyrie </a:t>
            </a:r>
            <a:r>
              <a:rPr lang="it-IT" i="1" dirty="0" err="1">
                <a:solidFill>
                  <a:srgbClr val="C00000"/>
                </a:solidFill>
              </a:rPr>
              <a:t>eléison</a:t>
            </a:r>
            <a:r>
              <a:rPr lang="it-IT" i="1" dirty="0">
                <a:solidFill>
                  <a:srgbClr val="C00000"/>
                </a:solidFill>
              </a:rPr>
              <a:t>.</a:t>
            </a:r>
          </a:p>
          <a:p>
            <a:pPr marL="0" indent="0">
              <a:buNone/>
            </a:pPr>
            <a:r>
              <a:rPr lang="it-IT" dirty="0"/>
              <a:t>Cristo, che al </a:t>
            </a:r>
            <a:r>
              <a:rPr lang="it-IT" i="1" dirty="0">
                <a:solidFill>
                  <a:srgbClr val="C00000"/>
                </a:solidFill>
              </a:rPr>
              <a:t>ladrone pentito </a:t>
            </a:r>
            <a:r>
              <a:rPr lang="it-IT" dirty="0"/>
              <a:t>hai promesso il paradiso</a:t>
            </a:r>
            <a:r>
              <a:rPr lang="it-IT" i="1" dirty="0"/>
              <a:t>,</a:t>
            </a:r>
            <a:r>
              <a:rPr lang="it-IT" i="1" dirty="0">
                <a:solidFill>
                  <a:srgbClr val="C00000"/>
                </a:solidFill>
              </a:rPr>
              <a:t> </a:t>
            </a:r>
            <a:r>
              <a:rPr lang="it-IT" i="1" dirty="0" err="1">
                <a:solidFill>
                  <a:srgbClr val="C00000"/>
                </a:solidFill>
              </a:rPr>
              <a:t>Christe</a:t>
            </a:r>
            <a:r>
              <a:rPr lang="it-IT" i="1" dirty="0">
                <a:solidFill>
                  <a:srgbClr val="C00000"/>
                </a:solidFill>
              </a:rPr>
              <a:t>, </a:t>
            </a:r>
            <a:r>
              <a:rPr lang="it-IT" i="1" dirty="0" err="1">
                <a:solidFill>
                  <a:srgbClr val="C00000"/>
                </a:solidFill>
              </a:rPr>
              <a:t>eléison</a:t>
            </a:r>
            <a:r>
              <a:rPr lang="it-IT" i="1" dirty="0">
                <a:solidFill>
                  <a:srgbClr val="C00000"/>
                </a:solidFill>
              </a:rPr>
              <a:t>.</a:t>
            </a:r>
          </a:p>
          <a:p>
            <a:pPr marL="0" indent="0">
              <a:buNone/>
            </a:pPr>
            <a:r>
              <a:rPr lang="it-IT" dirty="0"/>
              <a:t>Signore, che a Pietro pentito hai offerto il tuo perdono, </a:t>
            </a:r>
            <a:r>
              <a:rPr lang="it-IT" i="1" dirty="0">
                <a:solidFill>
                  <a:srgbClr val="C00000"/>
                </a:solidFill>
              </a:rPr>
              <a:t>Kyrie </a:t>
            </a:r>
            <a:r>
              <a:rPr lang="it-IT" i="1" dirty="0" err="1">
                <a:solidFill>
                  <a:srgbClr val="C00000"/>
                </a:solidFill>
              </a:rPr>
              <a:t>eléison</a:t>
            </a:r>
            <a:r>
              <a:rPr lang="it-IT" i="1" dirty="0">
                <a:solidFill>
                  <a:srgbClr val="C00000"/>
                </a:solidFill>
              </a:rPr>
              <a:t>.</a:t>
            </a:r>
          </a:p>
          <a:p>
            <a:pPr marL="0" indent="0">
              <a:buNone/>
            </a:pPr>
            <a:endParaRPr lang="it-IT" dirty="0"/>
          </a:p>
        </p:txBody>
      </p:sp>
    </p:spTree>
    <p:extLst>
      <p:ext uri="{BB962C8B-B14F-4D97-AF65-F5344CB8AC3E}">
        <p14:creationId xmlns:p14="http://schemas.microsoft.com/office/powerpoint/2010/main" val="170249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p:txBody>
          <a:bodyPr>
            <a:normAutofit fontScale="77500" lnSpcReduction="20000"/>
          </a:bodyPr>
          <a:lstStyle/>
          <a:p>
            <a:pPr marL="0" indent="0">
              <a:buNone/>
            </a:pPr>
            <a:r>
              <a:rPr lang="it-IT" dirty="0">
                <a:solidFill>
                  <a:srgbClr val="C00000"/>
                </a:solidFill>
              </a:rPr>
              <a:t>5. </a:t>
            </a:r>
            <a:r>
              <a:rPr lang="it-IT" dirty="0"/>
              <a:t>Signore, che sei venuto a fare di noi il tuo popolo santo, abbi pietà di noi.</a:t>
            </a:r>
          </a:p>
          <a:p>
            <a:pPr marL="0" indent="0">
              <a:buNone/>
            </a:pPr>
            <a:r>
              <a:rPr lang="it-IT" i="1" dirty="0">
                <a:solidFill>
                  <a:srgbClr val="0070C0"/>
                </a:solidFill>
              </a:rPr>
              <a:t>Tempo di Quaresima</a:t>
            </a:r>
          </a:p>
          <a:p>
            <a:pPr marL="0" indent="0">
              <a:buNone/>
            </a:pPr>
            <a:r>
              <a:rPr lang="it-IT" dirty="0">
                <a:solidFill>
                  <a:srgbClr val="C00000"/>
                </a:solidFill>
              </a:rPr>
              <a:t>1. </a:t>
            </a:r>
            <a:r>
              <a:rPr lang="it-IT" dirty="0"/>
              <a:t>Signore, che comandi di perdonarci prima di venire al tuo altare, abbi pietà di noi.</a:t>
            </a:r>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a:xfrm>
            <a:off x="6412362" y="2821491"/>
            <a:ext cx="5246238" cy="3293559"/>
          </a:xfrm>
        </p:spPr>
        <p:txBody>
          <a:bodyPr>
            <a:normAutofit fontScale="77500" lnSpcReduction="20000"/>
          </a:bodyPr>
          <a:lstStyle/>
          <a:p>
            <a:pPr marL="0" indent="0">
              <a:buNone/>
            </a:pPr>
            <a:r>
              <a:rPr lang="it-IT" dirty="0">
                <a:solidFill>
                  <a:srgbClr val="C00000"/>
                </a:solidFill>
              </a:rPr>
              <a:t>5. </a:t>
            </a:r>
            <a:r>
              <a:rPr lang="it-IT" dirty="0"/>
              <a:t>Signore, venuto </a:t>
            </a:r>
            <a:r>
              <a:rPr lang="it-IT" i="1" dirty="0">
                <a:solidFill>
                  <a:srgbClr val="C00000"/>
                </a:solidFill>
              </a:rPr>
              <a:t>per radunare </a:t>
            </a:r>
            <a:r>
              <a:rPr lang="it-IT" dirty="0"/>
              <a:t>il tuo popolo santo</a:t>
            </a:r>
            <a:r>
              <a:rPr lang="it-IT" i="1" dirty="0">
                <a:solidFill>
                  <a:srgbClr val="C00000"/>
                </a:solidFill>
              </a:rPr>
              <a:t>, Kyrie </a:t>
            </a:r>
            <a:r>
              <a:rPr lang="it-IT" i="1" dirty="0" err="1">
                <a:solidFill>
                  <a:srgbClr val="C00000"/>
                </a:solidFill>
              </a:rPr>
              <a:t>eléison</a:t>
            </a:r>
            <a:r>
              <a:rPr lang="it-IT" i="1" dirty="0">
                <a:solidFill>
                  <a:srgbClr val="C00000"/>
                </a:solidFill>
              </a:rPr>
              <a:t>.</a:t>
            </a:r>
          </a:p>
          <a:p>
            <a:pPr marL="0" indent="0">
              <a:buNone/>
            </a:pPr>
            <a:r>
              <a:rPr lang="it-IT" i="1" dirty="0">
                <a:solidFill>
                  <a:srgbClr val="0070C0"/>
                </a:solidFill>
              </a:rPr>
              <a:t>Tempo di Quaresima</a:t>
            </a:r>
          </a:p>
          <a:p>
            <a:pPr marL="457200" indent="-457200">
              <a:buAutoNum type="arabicPeriod"/>
            </a:pPr>
            <a:r>
              <a:rPr lang="it-IT" dirty="0"/>
              <a:t>Signore, che </a:t>
            </a:r>
            <a:r>
              <a:rPr lang="it-IT" i="1" dirty="0">
                <a:solidFill>
                  <a:srgbClr val="C00000"/>
                </a:solidFill>
              </a:rPr>
              <a:t>ci inviti al perdono fraterno</a:t>
            </a:r>
            <a:r>
              <a:rPr lang="it-IT" dirty="0"/>
              <a:t> prima di </a:t>
            </a:r>
            <a:r>
              <a:rPr lang="it-IT" i="1" dirty="0">
                <a:solidFill>
                  <a:srgbClr val="C00000"/>
                </a:solidFill>
              </a:rPr>
              <a:t>presentarci </a:t>
            </a:r>
            <a:r>
              <a:rPr lang="it-IT" dirty="0"/>
              <a:t>al tuo altare</a:t>
            </a:r>
            <a:r>
              <a:rPr lang="it-IT" i="1" dirty="0">
                <a:solidFill>
                  <a:srgbClr val="C00000"/>
                </a:solidFill>
              </a:rPr>
              <a:t>, Kyrie </a:t>
            </a:r>
            <a:r>
              <a:rPr lang="it-IT" i="1" dirty="0" err="1">
                <a:solidFill>
                  <a:srgbClr val="C00000"/>
                </a:solidFill>
              </a:rPr>
              <a:t>eléison</a:t>
            </a:r>
            <a:r>
              <a:rPr lang="it-IT" i="1" dirty="0">
                <a:solidFill>
                  <a:srgbClr val="C00000"/>
                </a:solidFill>
              </a:rPr>
              <a:t>.</a:t>
            </a:r>
          </a:p>
          <a:p>
            <a:pPr marL="0" indent="0">
              <a:buNone/>
            </a:pPr>
            <a:endParaRPr lang="it-IT" i="1" dirty="0">
              <a:solidFill>
                <a:srgbClr val="C00000"/>
              </a:solidFill>
            </a:endParaRPr>
          </a:p>
          <a:p>
            <a:pPr marL="0" indent="0">
              <a:buNone/>
            </a:pPr>
            <a:r>
              <a:rPr lang="it-IT" dirty="0"/>
              <a:t>«Se dunque tu presenti la tua offerta all'altare e lì ti ricordi che tuo fratello ha qualche cosa contro di te, </a:t>
            </a:r>
            <a:r>
              <a:rPr lang="it-IT" baseline="30000" dirty="0"/>
              <a:t>24 </a:t>
            </a:r>
            <a:r>
              <a:rPr lang="it-IT" dirty="0"/>
              <a:t>lascia lì il tuo dono davanti all'altare, va' prima a riconciliarti con il tuo fratello e poi torna a offrire il tuo dono» (Mt 5,23-24).</a:t>
            </a:r>
          </a:p>
        </p:txBody>
      </p:sp>
    </p:spTree>
    <p:extLst>
      <p:ext uri="{BB962C8B-B14F-4D97-AF65-F5344CB8AC3E}">
        <p14:creationId xmlns:p14="http://schemas.microsoft.com/office/powerpoint/2010/main" val="2462379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a:xfrm>
            <a:off x="775504" y="2824269"/>
            <a:ext cx="5316839" cy="3125118"/>
          </a:xfrm>
        </p:spPr>
        <p:txBody>
          <a:bodyPr>
            <a:normAutofit fontScale="77500" lnSpcReduction="20000"/>
          </a:bodyPr>
          <a:lstStyle/>
          <a:p>
            <a:pPr marL="0" indent="0">
              <a:buNone/>
            </a:pPr>
            <a:r>
              <a:rPr lang="it-IT" sz="2600" dirty="0"/>
              <a:t>1. Signore, che affidi alla tua Chiesa il ministero della riconciliazione, abbi pietà di noi.</a:t>
            </a:r>
          </a:p>
          <a:p>
            <a:pPr marL="0" indent="0">
              <a:buNone/>
            </a:pPr>
            <a:r>
              <a:rPr lang="it-IT" sz="2600" dirty="0">
                <a:solidFill>
                  <a:srgbClr val="C00000"/>
                </a:solidFill>
              </a:rPr>
              <a:t>2. </a:t>
            </a:r>
            <a:r>
              <a:rPr lang="it-IT" sz="2600" dirty="0"/>
              <a:t>Signore, che ci fai partecipi del tuo corpo e del tuo sangue, abbi pietà di noi.</a:t>
            </a:r>
          </a:p>
          <a:p>
            <a:pPr marL="0" indent="0">
              <a:buNone/>
            </a:pPr>
            <a:r>
              <a:rPr lang="it-IT" sz="2600" i="1" dirty="0">
                <a:solidFill>
                  <a:srgbClr val="0070C0"/>
                </a:solidFill>
              </a:rPr>
              <a:t>Tempo di Pasqua</a:t>
            </a:r>
          </a:p>
          <a:p>
            <a:pPr marL="0" indent="0">
              <a:buNone/>
            </a:pPr>
            <a:r>
              <a:rPr lang="it-IT" sz="2600" dirty="0">
                <a:solidFill>
                  <a:srgbClr val="C00000"/>
                </a:solidFill>
              </a:rPr>
              <a:t>3. </a:t>
            </a:r>
            <a:r>
              <a:rPr lang="it-IT" sz="2600" dirty="0"/>
              <a:t>Signore, re dell’universo e dominatore dei secoli, abbi pietà di noi.</a:t>
            </a:r>
          </a:p>
          <a:p>
            <a:pPr marL="0" indent="0">
              <a:buNone/>
            </a:pPr>
            <a:endParaRPr lang="it-IT" i="1" dirty="0">
              <a:solidFill>
                <a:srgbClr val="0070C0"/>
              </a:solidFill>
            </a:endParaRPr>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a:xfrm>
            <a:off x="6412362" y="2821491"/>
            <a:ext cx="5497975" cy="3125118"/>
          </a:xfrm>
        </p:spPr>
        <p:txBody>
          <a:bodyPr>
            <a:normAutofit fontScale="77500" lnSpcReduction="20000"/>
          </a:bodyPr>
          <a:lstStyle/>
          <a:p>
            <a:pPr marL="0" indent="0">
              <a:buNone/>
            </a:pPr>
            <a:r>
              <a:rPr lang="it-IT" sz="2600" dirty="0"/>
              <a:t>1. Signore, che</a:t>
            </a:r>
            <a:r>
              <a:rPr lang="it-IT" sz="2600" i="1" dirty="0">
                <a:solidFill>
                  <a:srgbClr val="C00000"/>
                </a:solidFill>
              </a:rPr>
              <a:t> hai effuso </a:t>
            </a:r>
            <a:r>
              <a:rPr lang="it-IT" sz="2600" i="1" dirty="0">
                <a:solidFill>
                  <a:srgbClr val="00B0F0"/>
                </a:solidFill>
              </a:rPr>
              <a:t>lo Spirito </a:t>
            </a:r>
            <a:r>
              <a:rPr lang="it-IT" sz="2600" i="1" dirty="0">
                <a:solidFill>
                  <a:srgbClr val="C00000"/>
                </a:solidFill>
              </a:rPr>
              <a:t>per la remissione dei peccati, Kyrie </a:t>
            </a:r>
            <a:r>
              <a:rPr lang="it-IT" sz="2600" i="1" dirty="0" err="1">
                <a:solidFill>
                  <a:srgbClr val="C00000"/>
                </a:solidFill>
              </a:rPr>
              <a:t>eléison</a:t>
            </a:r>
            <a:r>
              <a:rPr lang="it-IT" sz="2600" i="1" dirty="0">
                <a:solidFill>
                  <a:srgbClr val="C00000"/>
                </a:solidFill>
              </a:rPr>
              <a:t>.</a:t>
            </a:r>
            <a:endParaRPr lang="it-IT" sz="2600" dirty="0"/>
          </a:p>
          <a:p>
            <a:pPr marL="0" indent="0">
              <a:buNone/>
            </a:pPr>
            <a:r>
              <a:rPr lang="it-IT" sz="2600" dirty="0">
                <a:solidFill>
                  <a:srgbClr val="C00000"/>
                </a:solidFill>
              </a:rPr>
              <a:t>2. </a:t>
            </a:r>
            <a:r>
              <a:rPr lang="it-IT" sz="2600" dirty="0"/>
              <a:t>Signore, che</a:t>
            </a:r>
            <a:r>
              <a:rPr lang="it-IT" sz="2600" dirty="0">
                <a:solidFill>
                  <a:srgbClr val="C00000"/>
                </a:solidFill>
              </a:rPr>
              <a:t> </a:t>
            </a:r>
            <a:r>
              <a:rPr lang="it-IT" sz="2600" i="1" dirty="0">
                <a:solidFill>
                  <a:srgbClr val="00B0F0"/>
                </a:solidFill>
              </a:rPr>
              <a:t>nello Spirito Santo </a:t>
            </a:r>
            <a:r>
              <a:rPr lang="it-IT" sz="2600" i="1" dirty="0">
                <a:solidFill>
                  <a:srgbClr val="C00000"/>
                </a:solidFill>
              </a:rPr>
              <a:t>ci raduni in un solo corpo</a:t>
            </a:r>
            <a:r>
              <a:rPr lang="it-IT" sz="2600" dirty="0">
                <a:solidFill>
                  <a:srgbClr val="C00000"/>
                </a:solidFill>
              </a:rPr>
              <a:t>, </a:t>
            </a:r>
            <a:r>
              <a:rPr lang="it-IT" sz="2600" i="1" dirty="0">
                <a:solidFill>
                  <a:srgbClr val="C00000"/>
                </a:solidFill>
              </a:rPr>
              <a:t>Kyrie </a:t>
            </a:r>
            <a:r>
              <a:rPr lang="it-IT" sz="2600" i="1" dirty="0" err="1">
                <a:solidFill>
                  <a:srgbClr val="C00000"/>
                </a:solidFill>
              </a:rPr>
              <a:t>eléison</a:t>
            </a:r>
            <a:r>
              <a:rPr lang="it-IT" sz="2600" i="1" dirty="0">
                <a:solidFill>
                  <a:srgbClr val="C00000"/>
                </a:solidFill>
              </a:rPr>
              <a:t>.</a:t>
            </a:r>
          </a:p>
          <a:p>
            <a:pPr marL="0" indent="0">
              <a:buNone/>
            </a:pPr>
            <a:r>
              <a:rPr lang="it-IT" sz="2600" i="1" dirty="0">
                <a:solidFill>
                  <a:srgbClr val="0070C0"/>
                </a:solidFill>
              </a:rPr>
              <a:t>Tempo di Pasqua</a:t>
            </a:r>
          </a:p>
          <a:p>
            <a:pPr marL="0" indent="0">
              <a:buNone/>
            </a:pPr>
            <a:r>
              <a:rPr lang="it-IT" sz="2600" dirty="0">
                <a:solidFill>
                  <a:srgbClr val="C00000"/>
                </a:solidFill>
              </a:rPr>
              <a:t>3. </a:t>
            </a:r>
            <a:r>
              <a:rPr lang="it-IT" sz="2600" dirty="0"/>
              <a:t>Signore, che</a:t>
            </a:r>
            <a:r>
              <a:rPr lang="it-IT" sz="2600" dirty="0">
                <a:solidFill>
                  <a:srgbClr val="C00000"/>
                </a:solidFill>
              </a:rPr>
              <a:t> </a:t>
            </a:r>
            <a:r>
              <a:rPr lang="it-IT" sz="2600" i="1" dirty="0">
                <a:solidFill>
                  <a:srgbClr val="C00000"/>
                </a:solidFill>
              </a:rPr>
              <a:t>hai vinto la morte e regni nei </a:t>
            </a:r>
            <a:r>
              <a:rPr lang="it-IT" sz="2600" dirty="0"/>
              <a:t>secoli</a:t>
            </a:r>
            <a:r>
              <a:rPr lang="it-IT" sz="2600" dirty="0">
                <a:solidFill>
                  <a:srgbClr val="C00000"/>
                </a:solidFill>
              </a:rPr>
              <a:t>, </a:t>
            </a:r>
            <a:r>
              <a:rPr lang="it-IT" sz="2600" i="1" dirty="0">
                <a:solidFill>
                  <a:srgbClr val="C00000"/>
                </a:solidFill>
              </a:rPr>
              <a:t>Kyrie </a:t>
            </a:r>
            <a:r>
              <a:rPr lang="it-IT" sz="2600" i="1" dirty="0" err="1">
                <a:solidFill>
                  <a:srgbClr val="C00000"/>
                </a:solidFill>
              </a:rPr>
              <a:t>eléison</a:t>
            </a:r>
            <a:r>
              <a:rPr lang="it-IT" sz="2600" i="1" dirty="0">
                <a:solidFill>
                  <a:srgbClr val="C00000"/>
                </a:solidFill>
              </a:rPr>
              <a:t>.</a:t>
            </a:r>
          </a:p>
          <a:p>
            <a:endParaRPr lang="it-IT" dirty="0"/>
          </a:p>
        </p:txBody>
      </p:sp>
    </p:spTree>
    <p:extLst>
      <p:ext uri="{BB962C8B-B14F-4D97-AF65-F5344CB8AC3E}">
        <p14:creationId xmlns:p14="http://schemas.microsoft.com/office/powerpoint/2010/main" val="45226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p:txBody>
          <a:bodyPr/>
          <a:lstStyle/>
          <a:p>
            <a:pPr algn="ctr"/>
            <a:r>
              <a:rPr lang="it-IT" cap="none" dirty="0">
                <a:solidFill>
                  <a:srgbClr val="0070C0"/>
                </a:solidFill>
              </a:rPr>
              <a:t>Gloria</a:t>
            </a:r>
            <a:endParaRPr lang="it-IT" dirty="0"/>
          </a:p>
        </p:txBody>
      </p:sp>
      <p:pic>
        <p:nvPicPr>
          <p:cNvPr id="10" name="Segnaposto immagine 9">
            <a:extLst>
              <a:ext uri="{FF2B5EF4-FFF2-40B4-BE49-F238E27FC236}">
                <a16:creationId xmlns:a16="http://schemas.microsoft.com/office/drawing/2014/main" id="{0FB93B22-AB63-234B-AD6A-F5850E95DB25}"/>
              </a:ext>
            </a:extLst>
          </p:cNvPr>
          <p:cNvPicPr>
            <a:picLocks noGrp="1" noChangeAspect="1"/>
          </p:cNvPicPr>
          <p:nvPr>
            <p:ph type="pic" idx="1"/>
          </p:nvPr>
        </p:nvPicPr>
        <p:blipFill>
          <a:blip r:embed="rId2"/>
          <a:srcRect t="11869" b="11869"/>
          <a:stretch>
            <a:fillRect/>
          </a:stretch>
        </p:blipFill>
        <p:spPr/>
      </p:pic>
      <p:sp>
        <p:nvSpPr>
          <p:cNvPr id="3" name="Segnaposto testo 2">
            <a:extLst>
              <a:ext uri="{FF2B5EF4-FFF2-40B4-BE49-F238E27FC236}">
                <a16:creationId xmlns:a16="http://schemas.microsoft.com/office/drawing/2014/main" id="{D5AE06AF-9BAB-3347-B4D1-8DF759D256EB}"/>
              </a:ext>
            </a:extLst>
          </p:cNvPr>
          <p:cNvSpPr>
            <a:spLocks noGrp="1"/>
          </p:cNvSpPr>
          <p:nvPr>
            <p:ph type="body" sz="half" idx="2"/>
          </p:nvPr>
        </p:nvSpPr>
        <p:spPr/>
        <p:txBody>
          <a:bodyPr/>
          <a:lstStyle/>
          <a:p>
            <a:pPr algn="ctr"/>
            <a:endParaRPr lang="it-IT" dirty="0"/>
          </a:p>
          <a:p>
            <a:pPr algn="ctr"/>
            <a:r>
              <a:rPr lang="it-IT" sz="2000" b="1" dirty="0">
                <a:solidFill>
                  <a:srgbClr val="C00000"/>
                </a:solidFill>
              </a:rPr>
              <a:t>Messale italiano 2019</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4294967295"/>
          </p:nvPr>
        </p:nvSpPr>
        <p:spPr>
          <a:xfrm>
            <a:off x="174766" y="327790"/>
            <a:ext cx="4645025" cy="2003742"/>
          </a:xfrm>
        </p:spPr>
        <p:txBody>
          <a:bodyPr>
            <a:normAutofit/>
          </a:bodyPr>
          <a:lstStyle/>
          <a:p>
            <a:pPr marL="0" indent="0" algn="ctr">
              <a:buNone/>
            </a:pPr>
            <a:r>
              <a:rPr lang="it-IT" b="1" dirty="0">
                <a:solidFill>
                  <a:srgbClr val="C00000"/>
                </a:solidFill>
              </a:rPr>
              <a:t>Messale italiano 1983</a:t>
            </a:r>
            <a:endParaRPr lang="it-IT" b="1" dirty="0"/>
          </a:p>
          <a:p>
            <a:r>
              <a:rPr lang="it-IT" dirty="0"/>
              <a:t>Gloria a Dio nell'alto dei cieli</a:t>
            </a:r>
            <a:br>
              <a:rPr lang="it-IT" dirty="0"/>
            </a:br>
            <a:r>
              <a:rPr lang="it-IT" dirty="0"/>
              <a:t>e pace in terra agli uomini di buona volontà.</a:t>
            </a:r>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294967295"/>
          </p:nvPr>
        </p:nvSpPr>
        <p:spPr>
          <a:xfrm>
            <a:off x="1996486" y="4208934"/>
            <a:ext cx="4645025" cy="1559869"/>
          </a:xfrm>
        </p:spPr>
        <p:txBody>
          <a:bodyPr>
            <a:normAutofit/>
          </a:bodyPr>
          <a:lstStyle/>
          <a:p>
            <a:r>
              <a:rPr lang="it-IT" dirty="0"/>
              <a:t>Gloria a Dio nell'alto dei cieli</a:t>
            </a:r>
            <a:br>
              <a:rPr lang="it-IT" dirty="0"/>
            </a:br>
            <a:r>
              <a:rPr lang="it-IT" dirty="0"/>
              <a:t>e pace in terra agli uomini, </a:t>
            </a:r>
            <a:r>
              <a:rPr lang="it-IT" i="1" dirty="0">
                <a:solidFill>
                  <a:srgbClr val="C00000"/>
                </a:solidFill>
              </a:rPr>
              <a:t>amati dal Signore.</a:t>
            </a:r>
            <a:endParaRPr lang="it-IT" dirty="0"/>
          </a:p>
        </p:txBody>
      </p:sp>
    </p:spTree>
    <p:extLst>
      <p:ext uri="{BB962C8B-B14F-4D97-AF65-F5344CB8AC3E}">
        <p14:creationId xmlns:p14="http://schemas.microsoft.com/office/powerpoint/2010/main" val="37547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8DADE3AE-DE12-644F-8A61-1EEAB47E6E9F}"/>
              </a:ext>
            </a:extLst>
          </p:cNvPr>
          <p:cNvSpPr>
            <a:spLocks noGrp="1"/>
          </p:cNvSpPr>
          <p:nvPr>
            <p:ph type="title"/>
          </p:nvPr>
        </p:nvSpPr>
        <p:spPr>
          <a:xfrm>
            <a:off x="1449853" y="467976"/>
            <a:ext cx="9607661" cy="1056319"/>
          </a:xfrm>
        </p:spPr>
        <p:txBody>
          <a:bodyPr/>
          <a:lstStyle/>
          <a:p>
            <a:pPr algn="ctr"/>
            <a:r>
              <a:rPr lang="it-IT" dirty="0"/>
              <a:t>LITURGIA EUCARISTICA</a:t>
            </a:r>
            <a:br>
              <a:rPr lang="it-IT" dirty="0"/>
            </a:br>
            <a:r>
              <a:rPr lang="it-IT" cap="none" dirty="0">
                <a:solidFill>
                  <a:srgbClr val="0070C0"/>
                </a:solidFill>
              </a:rPr>
              <a:t>Presentazione dei doni</a:t>
            </a:r>
            <a:endParaRPr lang="it-IT" dirty="0">
              <a:solidFill>
                <a:srgbClr val="0070C0"/>
              </a:solidFill>
            </a:endParaRPr>
          </a:p>
        </p:txBody>
      </p:sp>
      <p:sp>
        <p:nvSpPr>
          <p:cNvPr id="13" name="Segnaposto testo 12">
            <a:extLst>
              <a:ext uri="{FF2B5EF4-FFF2-40B4-BE49-F238E27FC236}">
                <a16:creationId xmlns:a16="http://schemas.microsoft.com/office/drawing/2014/main" id="{969336F4-104B-934C-930F-7B9EF5FF9421}"/>
              </a:ext>
            </a:extLst>
          </p:cNvPr>
          <p:cNvSpPr>
            <a:spLocks noGrp="1"/>
          </p:cNvSpPr>
          <p:nvPr>
            <p:ph type="body" idx="1"/>
          </p:nvPr>
        </p:nvSpPr>
        <p:spPr>
          <a:xfrm>
            <a:off x="1447191" y="1860482"/>
            <a:ext cx="4645152" cy="535478"/>
          </a:xfrm>
        </p:spPr>
        <p:txBody>
          <a:bodyPr>
            <a:normAutofit fontScale="92500" lnSpcReduction="10000"/>
          </a:bodyPr>
          <a:lstStyle/>
          <a:p>
            <a:pPr algn="ctr"/>
            <a:r>
              <a:rPr lang="it-IT" dirty="0"/>
              <a:t>Messale italiano 1983</a:t>
            </a:r>
          </a:p>
        </p:txBody>
      </p:sp>
      <p:sp>
        <p:nvSpPr>
          <p:cNvPr id="14" name="Segnaposto contenuto 13">
            <a:extLst>
              <a:ext uri="{FF2B5EF4-FFF2-40B4-BE49-F238E27FC236}">
                <a16:creationId xmlns:a16="http://schemas.microsoft.com/office/drawing/2014/main" id="{FD85848A-CBD5-314B-9AF2-F2C6702B3B27}"/>
              </a:ext>
            </a:extLst>
          </p:cNvPr>
          <p:cNvSpPr>
            <a:spLocks noGrp="1"/>
          </p:cNvSpPr>
          <p:nvPr>
            <p:ph sz="half" idx="2"/>
          </p:nvPr>
        </p:nvSpPr>
        <p:spPr>
          <a:xfrm>
            <a:off x="1447191" y="2824269"/>
            <a:ext cx="4645152" cy="1182247"/>
          </a:xfrm>
        </p:spPr>
        <p:txBody>
          <a:bodyPr>
            <a:normAutofit/>
          </a:bodyPr>
          <a:lstStyle/>
          <a:p>
            <a:r>
              <a:rPr lang="it-IT" sz="2400" dirty="0"/>
              <a:t>Lavami, Signore, da ogni colpa, purificami da ogni peccato. </a:t>
            </a:r>
          </a:p>
        </p:txBody>
      </p:sp>
      <p:sp>
        <p:nvSpPr>
          <p:cNvPr id="15" name="Segnaposto testo 14">
            <a:extLst>
              <a:ext uri="{FF2B5EF4-FFF2-40B4-BE49-F238E27FC236}">
                <a16:creationId xmlns:a16="http://schemas.microsoft.com/office/drawing/2014/main" id="{F4DDB01A-A007-7D45-88E8-E4F88901227F}"/>
              </a:ext>
            </a:extLst>
          </p:cNvPr>
          <p:cNvSpPr>
            <a:spLocks noGrp="1"/>
          </p:cNvSpPr>
          <p:nvPr>
            <p:ph type="body" sz="quarter" idx="3"/>
          </p:nvPr>
        </p:nvSpPr>
        <p:spPr>
          <a:xfrm>
            <a:off x="6412362" y="2023003"/>
            <a:ext cx="4645152" cy="372957"/>
          </a:xfrm>
        </p:spPr>
        <p:txBody>
          <a:bodyPr>
            <a:normAutofit fontScale="92500" lnSpcReduction="10000"/>
          </a:bodyPr>
          <a:lstStyle/>
          <a:p>
            <a:pPr algn="ctr"/>
            <a:r>
              <a:rPr lang="it-IT" dirty="0"/>
              <a:t>Messale italiano 2019</a:t>
            </a:r>
          </a:p>
        </p:txBody>
      </p:sp>
      <p:sp>
        <p:nvSpPr>
          <p:cNvPr id="16" name="Segnaposto contenuto 15">
            <a:extLst>
              <a:ext uri="{FF2B5EF4-FFF2-40B4-BE49-F238E27FC236}">
                <a16:creationId xmlns:a16="http://schemas.microsoft.com/office/drawing/2014/main" id="{9D946AF9-43C9-DD4D-B2F8-CEB6CE97A28A}"/>
              </a:ext>
            </a:extLst>
          </p:cNvPr>
          <p:cNvSpPr>
            <a:spLocks noGrp="1"/>
          </p:cNvSpPr>
          <p:nvPr>
            <p:ph sz="quarter" idx="4"/>
          </p:nvPr>
        </p:nvSpPr>
        <p:spPr>
          <a:xfrm>
            <a:off x="6412362" y="2821492"/>
            <a:ext cx="4645152" cy="1269246"/>
          </a:xfrm>
        </p:spPr>
        <p:txBody>
          <a:bodyPr>
            <a:normAutofit/>
          </a:bodyPr>
          <a:lstStyle/>
          <a:p>
            <a:r>
              <a:rPr lang="it-IT" sz="2400" dirty="0"/>
              <a:t>Lavami, </a:t>
            </a:r>
            <a:r>
              <a:rPr lang="it-IT" sz="2400" i="1" dirty="0">
                <a:solidFill>
                  <a:srgbClr val="C00000"/>
                </a:solidFill>
              </a:rPr>
              <a:t>o</a:t>
            </a:r>
            <a:r>
              <a:rPr lang="it-IT" sz="2400" dirty="0">
                <a:solidFill>
                  <a:srgbClr val="C00000"/>
                </a:solidFill>
              </a:rPr>
              <a:t> </a:t>
            </a:r>
            <a:r>
              <a:rPr lang="it-IT" sz="2400" dirty="0"/>
              <a:t>Signore, da</a:t>
            </a:r>
            <a:r>
              <a:rPr lang="it-IT" sz="2400" i="1" dirty="0">
                <a:solidFill>
                  <a:srgbClr val="C00000"/>
                </a:solidFill>
              </a:rPr>
              <a:t>lla mia</a:t>
            </a:r>
            <a:r>
              <a:rPr lang="it-IT" sz="2400" i="1" dirty="0"/>
              <a:t> </a:t>
            </a:r>
            <a:r>
              <a:rPr lang="it-IT" sz="2400" dirty="0"/>
              <a:t>colpa, </a:t>
            </a:r>
            <a:r>
              <a:rPr lang="it-IT" sz="2400" i="1" dirty="0">
                <a:solidFill>
                  <a:srgbClr val="C00000"/>
                </a:solidFill>
              </a:rPr>
              <a:t>dal mio peccato rendimi puro</a:t>
            </a:r>
            <a:r>
              <a:rPr lang="it-IT" sz="2400" dirty="0"/>
              <a:t>. </a:t>
            </a:r>
          </a:p>
        </p:txBody>
      </p:sp>
      <p:pic>
        <p:nvPicPr>
          <p:cNvPr id="4" name="Immagine 3" descr="Immagine che contiene interni, tavolo, sedendo, stanza&#10;&#10;Descrizione generata automaticamente">
            <a:extLst>
              <a:ext uri="{FF2B5EF4-FFF2-40B4-BE49-F238E27FC236}">
                <a16:creationId xmlns:a16="http://schemas.microsoft.com/office/drawing/2014/main" id="{9F3D3F37-E14A-2C4A-94C0-960D8024DA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27348" y="4006516"/>
            <a:ext cx="4114800" cy="2072294"/>
          </a:xfrm>
          <a:prstGeom prst="rect">
            <a:avLst/>
          </a:prstGeom>
        </p:spPr>
      </p:pic>
    </p:spTree>
    <p:extLst>
      <p:ext uri="{BB962C8B-B14F-4D97-AF65-F5344CB8AC3E}">
        <p14:creationId xmlns:p14="http://schemas.microsoft.com/office/powerpoint/2010/main" val="2720033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immagine 13" descr="Immagine che contiene sedendo, scatola, segnale&#10;&#10;Descrizione generata automaticamente">
            <a:extLst>
              <a:ext uri="{FF2B5EF4-FFF2-40B4-BE49-F238E27FC236}">
                <a16:creationId xmlns:a16="http://schemas.microsoft.com/office/drawing/2014/main" id="{478E5C68-C225-E049-9765-65503FE43CDF}"/>
              </a:ext>
            </a:extLst>
          </p:cNvPr>
          <p:cNvPicPr>
            <a:picLocks noGrp="1" noChangeAspect="1"/>
          </p:cNvPicPr>
          <p:nvPr>
            <p:ph type="pic" idx="1"/>
          </p:nvPr>
        </p:nvPicPr>
        <p:blipFill rotWithShape="1">
          <a:blip r:embed="rId4">
            <a:alphaModFix amt="50000"/>
          </a:blip>
          <a:srcRect t="20791" r="-1" b="22957"/>
          <a:stretch/>
        </p:blipFill>
        <p:spPr>
          <a:xfrm>
            <a:off x="305" y="10"/>
            <a:ext cx="12191695" cy="6857990"/>
          </a:xfrm>
          <a:prstGeom prst="rect">
            <a:avLst/>
          </a:prstGeom>
        </p:spPr>
      </p:pic>
      <p:sp>
        <p:nvSpPr>
          <p:cNvPr id="2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4" name="Rectangle 23">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olo 1">
            <a:extLst>
              <a:ext uri="{FF2B5EF4-FFF2-40B4-BE49-F238E27FC236}">
                <a16:creationId xmlns:a16="http://schemas.microsoft.com/office/drawing/2014/main" id="{AA9F80B2-130D-6747-AA56-768654A0B454}"/>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a:t>Cosa è un Messale ?</a:t>
            </a:r>
          </a:p>
        </p:txBody>
      </p:sp>
      <p:cxnSp>
        <p:nvCxnSpPr>
          <p:cNvPr id="26" name="Straight Connector 2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835849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23CA700-6C6B-1E42-ABFC-02DD8E9903B1}"/>
              </a:ext>
            </a:extLst>
          </p:cNvPr>
          <p:cNvSpPr>
            <a:spLocks noGrp="1"/>
          </p:cNvSpPr>
          <p:nvPr>
            <p:ph type="title"/>
          </p:nvPr>
        </p:nvSpPr>
        <p:spPr/>
        <p:txBody>
          <a:bodyPr/>
          <a:lstStyle/>
          <a:p>
            <a:pPr algn="ctr"/>
            <a:r>
              <a:rPr lang="it-IT" dirty="0"/>
              <a:t>LITURGIA EUCARISTICA</a:t>
            </a:r>
            <a:br>
              <a:rPr lang="it-IT" dirty="0"/>
            </a:br>
            <a:r>
              <a:rPr lang="it-IT" cap="none" dirty="0">
                <a:solidFill>
                  <a:srgbClr val="0070C0"/>
                </a:solidFill>
              </a:rPr>
              <a:t>Presentazione dei doni</a:t>
            </a:r>
            <a:endParaRPr lang="it-IT" dirty="0"/>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a:xfrm>
            <a:off x="757238" y="2824269"/>
            <a:ext cx="5335105" cy="3047894"/>
          </a:xfrm>
        </p:spPr>
        <p:txBody>
          <a:bodyPr>
            <a:normAutofit fontScale="85000" lnSpcReduction="20000"/>
          </a:bodyPr>
          <a:lstStyle/>
          <a:p>
            <a:r>
              <a:rPr lang="it-IT" dirty="0"/>
              <a:t>Pregate, fratelli e sorelle, perché questa nostra famiglia, radunata nel nome di Cristo, possa offrire il sacrificio</a:t>
            </a:r>
            <a:br>
              <a:rPr lang="it-IT" dirty="0"/>
            </a:br>
            <a:r>
              <a:rPr lang="it-IT" dirty="0"/>
              <a:t>gradito a Dio Padre onnipotente.</a:t>
            </a:r>
          </a:p>
          <a:p>
            <a:pPr marL="0" indent="0">
              <a:buNone/>
            </a:pPr>
            <a:endParaRPr lang="it-IT" dirty="0"/>
          </a:p>
          <a:p>
            <a:r>
              <a:rPr lang="it-IT" dirty="0"/>
              <a:t>Pregate, fratelli e sorelle, perché il sacrificio della Chiesa,</a:t>
            </a:r>
            <a:br>
              <a:rPr lang="it-IT" dirty="0"/>
            </a:br>
            <a:r>
              <a:rPr lang="it-IT" dirty="0"/>
              <a:t>in questa sosta che la rinfranca</a:t>
            </a:r>
            <a:br>
              <a:rPr lang="it-IT" dirty="0"/>
            </a:br>
            <a:r>
              <a:rPr lang="it-IT" dirty="0"/>
              <a:t>nel suo cammino verso la patria, sia gradito a Dio Padre onnipotente. </a:t>
            </a:r>
          </a:p>
          <a:p>
            <a:endParaRPr lang="it-IT" dirty="0"/>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a:xfrm>
            <a:off x="6412361" y="2821491"/>
            <a:ext cx="5335105" cy="3047894"/>
          </a:xfrm>
        </p:spPr>
        <p:txBody>
          <a:bodyPr>
            <a:normAutofit fontScale="85000" lnSpcReduction="20000"/>
          </a:bodyPr>
          <a:lstStyle/>
          <a:p>
            <a:r>
              <a:rPr lang="it-IT" dirty="0"/>
              <a:t>Pregate, fratelli e sorelle, perché questa nostra famiglia, radunata </a:t>
            </a:r>
            <a:r>
              <a:rPr lang="it-IT" i="1" dirty="0">
                <a:solidFill>
                  <a:srgbClr val="C00000"/>
                </a:solidFill>
              </a:rPr>
              <a:t>dallo Spirito Santo </a:t>
            </a:r>
            <a:r>
              <a:rPr lang="it-IT" dirty="0"/>
              <a:t>nel nome di Cristo, possa offrire il sacrificio</a:t>
            </a:r>
            <a:br>
              <a:rPr lang="it-IT" dirty="0"/>
            </a:br>
            <a:r>
              <a:rPr lang="it-IT" dirty="0"/>
              <a:t>gradito a Dio Padre onnipotente.</a:t>
            </a:r>
          </a:p>
          <a:p>
            <a:endParaRPr lang="it-IT" dirty="0"/>
          </a:p>
          <a:p>
            <a:r>
              <a:rPr lang="it-IT" dirty="0"/>
              <a:t>Pregate, fratelli e sorelle, perché il sacrificio della Chiesa,</a:t>
            </a:r>
            <a:br>
              <a:rPr lang="it-IT" dirty="0"/>
            </a:br>
            <a:r>
              <a:rPr lang="it-IT" dirty="0"/>
              <a:t>in questa sosta che la rinfranca</a:t>
            </a:r>
            <a:br>
              <a:rPr lang="it-IT" dirty="0"/>
            </a:br>
            <a:r>
              <a:rPr lang="it-IT" dirty="0"/>
              <a:t>nel suo cammino verso la patria</a:t>
            </a:r>
            <a:r>
              <a:rPr lang="it-IT" i="1" dirty="0">
                <a:solidFill>
                  <a:srgbClr val="C00000"/>
                </a:solidFill>
              </a:rPr>
              <a:t> del cielo</a:t>
            </a:r>
            <a:r>
              <a:rPr lang="it-IT" dirty="0"/>
              <a:t>, sia gradito a Dio Padre onnipotente. </a:t>
            </a:r>
          </a:p>
          <a:p>
            <a:pPr marL="0" indent="0">
              <a:buNone/>
            </a:pPr>
            <a:endParaRPr lang="it-IT" dirty="0"/>
          </a:p>
        </p:txBody>
      </p:sp>
    </p:spTree>
    <p:extLst>
      <p:ext uri="{BB962C8B-B14F-4D97-AF65-F5344CB8AC3E}">
        <p14:creationId xmlns:p14="http://schemas.microsoft.com/office/powerpoint/2010/main" val="1660472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p:txBody>
          <a:bodyPr/>
          <a:lstStyle/>
          <a:p>
            <a:pPr algn="ctr"/>
            <a:r>
              <a:rPr lang="it-IT" cap="none" dirty="0">
                <a:solidFill>
                  <a:srgbClr val="0070C0"/>
                </a:solidFill>
              </a:rPr>
              <a:t>Riti di comunione – Padre Nostro</a:t>
            </a:r>
            <a:endParaRPr lang="it-IT" dirty="0"/>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p:txBody>
          <a:bodyPr>
            <a:normAutofit/>
          </a:bodyPr>
          <a:lstStyle/>
          <a:p>
            <a:r>
              <a:rPr lang="it-IT" dirty="0"/>
              <a:t>…e rimetti a noi i nostri debiti</a:t>
            </a:r>
            <a:br>
              <a:rPr lang="it-IT" dirty="0"/>
            </a:br>
            <a:r>
              <a:rPr lang="it-IT" dirty="0"/>
              <a:t>come noi li rimettiamo ai nostri debitori,</a:t>
            </a:r>
            <a:br>
              <a:rPr lang="it-IT" dirty="0"/>
            </a:br>
            <a:r>
              <a:rPr lang="it-IT" dirty="0"/>
              <a:t>e non ci indurre in tentazione, ma liberaci dal male. </a:t>
            </a:r>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p:txBody>
          <a:bodyPr>
            <a:normAutofit/>
          </a:bodyPr>
          <a:lstStyle/>
          <a:p>
            <a:r>
              <a:rPr lang="it-IT" dirty="0"/>
              <a:t>…e rimetti a noi i nostri debiti</a:t>
            </a:r>
            <a:br>
              <a:rPr lang="it-IT" dirty="0"/>
            </a:br>
            <a:r>
              <a:rPr lang="it-IT" dirty="0"/>
              <a:t>come </a:t>
            </a:r>
            <a:r>
              <a:rPr lang="it-IT" i="1" dirty="0">
                <a:solidFill>
                  <a:srgbClr val="C00000"/>
                </a:solidFill>
              </a:rPr>
              <a:t>anche </a:t>
            </a:r>
            <a:r>
              <a:rPr lang="it-IT" dirty="0"/>
              <a:t>noi li rimettiamo ai nostri debitori,</a:t>
            </a:r>
            <a:br>
              <a:rPr lang="it-IT" dirty="0"/>
            </a:br>
            <a:r>
              <a:rPr lang="it-IT" dirty="0"/>
              <a:t>e non </a:t>
            </a:r>
            <a:r>
              <a:rPr lang="it-IT" i="1" dirty="0">
                <a:solidFill>
                  <a:srgbClr val="C00000"/>
                </a:solidFill>
              </a:rPr>
              <a:t>abbandonarci alla </a:t>
            </a:r>
            <a:r>
              <a:rPr lang="it-IT" dirty="0"/>
              <a:t>tentazione, ma liberaci dal male. </a:t>
            </a:r>
          </a:p>
        </p:txBody>
      </p:sp>
    </p:spTree>
    <p:extLst>
      <p:ext uri="{BB962C8B-B14F-4D97-AF65-F5344CB8AC3E}">
        <p14:creationId xmlns:p14="http://schemas.microsoft.com/office/powerpoint/2010/main" val="54790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p:txBody>
          <a:bodyPr/>
          <a:lstStyle/>
          <a:p>
            <a:pPr algn="ctr"/>
            <a:r>
              <a:rPr lang="it-IT" cap="none" dirty="0">
                <a:solidFill>
                  <a:srgbClr val="0070C0"/>
                </a:solidFill>
              </a:rPr>
              <a:t>Il dono della pace</a:t>
            </a:r>
            <a:endParaRPr lang="it-IT" dirty="0"/>
          </a:p>
        </p:txBody>
      </p:sp>
      <p:pic>
        <p:nvPicPr>
          <p:cNvPr id="12" name="Segnaposto immagine 11" descr="Immagine che contiene vecchio&#10;&#10;Descrizione generata automaticamente">
            <a:extLst>
              <a:ext uri="{FF2B5EF4-FFF2-40B4-BE49-F238E27FC236}">
                <a16:creationId xmlns:a16="http://schemas.microsoft.com/office/drawing/2014/main" id="{2F601C46-88DC-9644-85A9-719E5C50C67C}"/>
              </a:ext>
            </a:extLst>
          </p:cNvPr>
          <p:cNvPicPr>
            <a:picLocks noGrp="1" noChangeAspect="1"/>
          </p:cNvPicPr>
          <p:nvPr>
            <p:ph type="pic" idx="1"/>
          </p:nvPr>
        </p:nvPicPr>
        <p:blipFill>
          <a:blip r:embed="rId2"/>
          <a:srcRect t="325" b="325"/>
          <a:stretch>
            <a:fillRect/>
          </a:stretch>
        </p:blipFill>
        <p:spPr/>
      </p:pic>
      <p:sp>
        <p:nvSpPr>
          <p:cNvPr id="4" name="Segnaposto contenuto 3">
            <a:extLst>
              <a:ext uri="{FF2B5EF4-FFF2-40B4-BE49-F238E27FC236}">
                <a16:creationId xmlns:a16="http://schemas.microsoft.com/office/drawing/2014/main" id="{77635F4A-8489-1B46-AEB1-A471636E4837}"/>
              </a:ext>
            </a:extLst>
          </p:cNvPr>
          <p:cNvSpPr>
            <a:spLocks noGrp="1"/>
          </p:cNvSpPr>
          <p:nvPr>
            <p:ph sz="half" idx="4294967295"/>
          </p:nvPr>
        </p:nvSpPr>
        <p:spPr>
          <a:xfrm>
            <a:off x="1276440" y="1122542"/>
            <a:ext cx="4645025" cy="2644775"/>
          </a:xfrm>
        </p:spPr>
        <p:txBody>
          <a:bodyPr>
            <a:normAutofit/>
          </a:bodyPr>
          <a:lstStyle/>
          <a:p>
            <a:pPr marL="0" indent="0">
              <a:buNone/>
            </a:pPr>
            <a:r>
              <a:rPr lang="it-IT" sz="2400" dirty="0"/>
              <a:t>«Scambiatevi un segno di pace».</a:t>
            </a:r>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294967295"/>
          </p:nvPr>
        </p:nvSpPr>
        <p:spPr>
          <a:xfrm>
            <a:off x="1890018" y="4037218"/>
            <a:ext cx="4645025" cy="946329"/>
          </a:xfrm>
        </p:spPr>
        <p:txBody>
          <a:bodyPr>
            <a:normAutofit/>
          </a:bodyPr>
          <a:lstStyle/>
          <a:p>
            <a:r>
              <a:rPr lang="it-IT" sz="2400" dirty="0"/>
              <a:t>«Scambiatevi </a:t>
            </a:r>
            <a:r>
              <a:rPr lang="it-IT" sz="2400" i="1" dirty="0">
                <a:solidFill>
                  <a:srgbClr val="C00000"/>
                </a:solidFill>
              </a:rPr>
              <a:t>il dono della </a:t>
            </a:r>
            <a:r>
              <a:rPr lang="it-IT" sz="2400" dirty="0"/>
              <a:t>pace».</a:t>
            </a:r>
          </a:p>
        </p:txBody>
      </p:sp>
      <p:sp>
        <p:nvSpPr>
          <p:cNvPr id="9" name="Segnaposto testo 8">
            <a:extLst>
              <a:ext uri="{FF2B5EF4-FFF2-40B4-BE49-F238E27FC236}">
                <a16:creationId xmlns:a16="http://schemas.microsoft.com/office/drawing/2014/main" id="{DF62C5EE-398C-D84A-9FE2-A0A6728EA4C8}"/>
              </a:ext>
            </a:extLst>
          </p:cNvPr>
          <p:cNvSpPr>
            <a:spLocks noGrp="1"/>
          </p:cNvSpPr>
          <p:nvPr>
            <p:ph type="body" sz="half" idx="2"/>
          </p:nvPr>
        </p:nvSpPr>
        <p:spPr>
          <a:xfrm>
            <a:off x="1450328" y="3277995"/>
            <a:ext cx="5524404" cy="441325"/>
          </a:xfrm>
        </p:spPr>
        <p:txBody>
          <a:bodyPr>
            <a:normAutofit lnSpcReduction="10000"/>
          </a:bodyPr>
          <a:lstStyle/>
          <a:p>
            <a:pPr marL="342900" indent="-342900" algn="ctr">
              <a:buFont typeface="Arial" panose="020B0604020202020204" pitchFamily="34" charset="0"/>
              <a:buChar char="•"/>
            </a:pPr>
            <a:r>
              <a:rPr lang="it-IT" sz="2000" b="1" dirty="0">
                <a:solidFill>
                  <a:srgbClr val="C00000"/>
                </a:solidFill>
              </a:rPr>
              <a:t>Messale italiano 2019</a:t>
            </a:r>
          </a:p>
          <a:p>
            <a:endParaRPr lang="it-IT" dirty="0"/>
          </a:p>
        </p:txBody>
      </p:sp>
      <p:sp>
        <p:nvSpPr>
          <p:cNvPr id="10" name="Segnaposto testo 2">
            <a:extLst>
              <a:ext uri="{FF2B5EF4-FFF2-40B4-BE49-F238E27FC236}">
                <a16:creationId xmlns:a16="http://schemas.microsoft.com/office/drawing/2014/main" id="{3E91DA14-D339-634B-834D-437CD626550C}"/>
              </a:ext>
            </a:extLst>
          </p:cNvPr>
          <p:cNvSpPr>
            <a:spLocks noGrp="1"/>
          </p:cNvSpPr>
          <p:nvPr>
            <p:ph type="body" sz="quarter" idx="4294967295"/>
          </p:nvPr>
        </p:nvSpPr>
        <p:spPr>
          <a:xfrm>
            <a:off x="446088" y="501650"/>
            <a:ext cx="4645025" cy="441325"/>
          </a:xfrm>
        </p:spPr>
        <p:txBody>
          <a:bodyPr>
            <a:normAutofit lnSpcReduction="10000"/>
          </a:bodyPr>
          <a:lstStyle/>
          <a:p>
            <a:pPr algn="ctr"/>
            <a:r>
              <a:rPr lang="it-IT" b="1" dirty="0">
                <a:solidFill>
                  <a:srgbClr val="C00000"/>
                </a:solidFill>
              </a:rPr>
              <a:t>Messale italiano 1983</a:t>
            </a:r>
          </a:p>
          <a:p>
            <a:pPr algn="ctr"/>
            <a:endParaRPr lang="it-IT" dirty="0"/>
          </a:p>
        </p:txBody>
      </p:sp>
    </p:spTree>
    <p:extLst>
      <p:ext uri="{BB962C8B-B14F-4D97-AF65-F5344CB8AC3E}">
        <p14:creationId xmlns:p14="http://schemas.microsoft.com/office/powerpoint/2010/main" val="103601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a:xfrm>
            <a:off x="1447191" y="129978"/>
            <a:ext cx="9607661" cy="1731894"/>
          </a:xfrm>
        </p:spPr>
        <p:txBody>
          <a:bodyPr/>
          <a:lstStyle/>
          <a:p>
            <a:br>
              <a:rPr lang="it-IT" cap="none" dirty="0">
                <a:solidFill>
                  <a:srgbClr val="0070C0"/>
                </a:solidFill>
              </a:rPr>
            </a:br>
            <a:r>
              <a:rPr lang="it-IT" cap="none" dirty="0">
                <a:solidFill>
                  <a:srgbClr val="0070C0"/>
                </a:solidFill>
              </a:rPr>
              <a:t>	Agnello di Dio</a:t>
            </a:r>
            <a:endParaRPr lang="it-IT" dirty="0"/>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p:txBody>
          <a:bodyPr>
            <a:normAutofit/>
          </a:bodyPr>
          <a:lstStyle/>
          <a:p>
            <a:r>
              <a:rPr lang="it-IT" sz="2400" dirty="0"/>
              <a:t>Beati gli invitati alla Cena del Signore. Ecco l'Agnello di Dio,</a:t>
            </a:r>
            <a:br>
              <a:rPr lang="it-IT" sz="2400" dirty="0"/>
            </a:br>
            <a:r>
              <a:rPr lang="it-IT" sz="2400" dirty="0"/>
              <a:t>che toglie i peccati del mondo. </a:t>
            </a:r>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a:xfrm>
            <a:off x="6412362" y="2821491"/>
            <a:ext cx="4645152" cy="3222122"/>
          </a:xfrm>
        </p:spPr>
        <p:txBody>
          <a:bodyPr>
            <a:normAutofit/>
          </a:bodyPr>
          <a:lstStyle/>
          <a:p>
            <a:r>
              <a:rPr lang="it-IT" sz="2400" i="1" dirty="0">
                <a:solidFill>
                  <a:srgbClr val="C00000"/>
                </a:solidFill>
              </a:rPr>
              <a:t>Ecco l'Agnello di Dio,</a:t>
            </a:r>
            <a:br>
              <a:rPr lang="it-IT" sz="2400" i="1" dirty="0">
                <a:solidFill>
                  <a:srgbClr val="C00000"/>
                </a:solidFill>
              </a:rPr>
            </a:br>
            <a:r>
              <a:rPr lang="it-IT" sz="2400" i="1" dirty="0">
                <a:solidFill>
                  <a:srgbClr val="C00000"/>
                </a:solidFill>
              </a:rPr>
              <a:t>ecco colui che toglie i peccati del mondo.</a:t>
            </a:r>
          </a:p>
          <a:p>
            <a:r>
              <a:rPr lang="it-IT" sz="2400" i="1" dirty="0">
                <a:solidFill>
                  <a:srgbClr val="C00000"/>
                </a:solidFill>
              </a:rPr>
              <a:t>Beati gli invitati alla cena dell’Agnello.</a:t>
            </a:r>
          </a:p>
          <a:p>
            <a:pPr marL="0" indent="0">
              <a:buNone/>
            </a:pPr>
            <a:endParaRPr lang="it-IT" sz="1400" dirty="0"/>
          </a:p>
          <a:p>
            <a:pPr marL="0" indent="0">
              <a:buNone/>
            </a:pPr>
            <a:r>
              <a:rPr lang="it-IT" sz="1400" dirty="0" err="1"/>
              <a:t>Cf</a:t>
            </a:r>
            <a:r>
              <a:rPr lang="it-IT" sz="1400" dirty="0"/>
              <a:t>. </a:t>
            </a:r>
            <a:r>
              <a:rPr lang="it-IT" sz="1400" dirty="0" err="1"/>
              <a:t>Gv</a:t>
            </a:r>
            <a:r>
              <a:rPr lang="it-IT" sz="1400" dirty="0"/>
              <a:t> 1,29; </a:t>
            </a:r>
            <a:r>
              <a:rPr lang="it-IT" sz="1400" dirty="0" err="1"/>
              <a:t>Ap</a:t>
            </a:r>
            <a:r>
              <a:rPr lang="it-IT" sz="1400" dirty="0"/>
              <a:t> 19,9.</a:t>
            </a:r>
          </a:p>
        </p:txBody>
      </p:sp>
      <p:pic>
        <p:nvPicPr>
          <p:cNvPr id="8" name="Immagine 7" descr="Immagine che contiene interni, marrone, tessuto, edificio&#10;&#10;Descrizione generata automaticamente">
            <a:extLst>
              <a:ext uri="{FF2B5EF4-FFF2-40B4-BE49-F238E27FC236}">
                <a16:creationId xmlns:a16="http://schemas.microsoft.com/office/drawing/2014/main" id="{DAD22720-9226-684A-A9A7-6B42D5306BE9}"/>
              </a:ext>
            </a:extLst>
          </p:cNvPr>
          <p:cNvPicPr>
            <a:picLocks noChangeAspect="1"/>
          </p:cNvPicPr>
          <p:nvPr/>
        </p:nvPicPr>
        <p:blipFill>
          <a:blip r:embed="rId2"/>
          <a:stretch>
            <a:fillRect/>
          </a:stretch>
        </p:blipFill>
        <p:spPr>
          <a:xfrm>
            <a:off x="6509832" y="5096"/>
            <a:ext cx="4450211" cy="1731895"/>
          </a:xfrm>
          <a:prstGeom prst="rect">
            <a:avLst/>
          </a:prstGeom>
        </p:spPr>
      </p:pic>
    </p:spTree>
    <p:extLst>
      <p:ext uri="{BB962C8B-B14F-4D97-AF65-F5344CB8AC3E}">
        <p14:creationId xmlns:p14="http://schemas.microsoft.com/office/powerpoint/2010/main" val="99811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8DADE3AE-DE12-644F-8A61-1EEAB47E6E9F}"/>
              </a:ext>
            </a:extLst>
          </p:cNvPr>
          <p:cNvSpPr>
            <a:spLocks noGrp="1"/>
          </p:cNvSpPr>
          <p:nvPr>
            <p:ph type="title"/>
          </p:nvPr>
        </p:nvSpPr>
        <p:spPr/>
        <p:txBody>
          <a:bodyPr/>
          <a:lstStyle/>
          <a:p>
            <a:pPr algn="ctr"/>
            <a:r>
              <a:rPr lang="it-IT" dirty="0"/>
              <a:t>Riti di CONCLUSIONE</a:t>
            </a:r>
            <a:br>
              <a:rPr lang="it-IT" dirty="0"/>
            </a:br>
            <a:r>
              <a:rPr lang="it-IT" cap="none" dirty="0">
                <a:solidFill>
                  <a:srgbClr val="0070C0"/>
                </a:solidFill>
              </a:rPr>
              <a:t>Congedo</a:t>
            </a:r>
            <a:endParaRPr lang="it-IT" dirty="0">
              <a:solidFill>
                <a:srgbClr val="0070C0"/>
              </a:solidFill>
            </a:endParaRPr>
          </a:p>
        </p:txBody>
      </p:sp>
      <p:sp>
        <p:nvSpPr>
          <p:cNvPr id="13" name="Segnaposto testo 12">
            <a:extLst>
              <a:ext uri="{FF2B5EF4-FFF2-40B4-BE49-F238E27FC236}">
                <a16:creationId xmlns:a16="http://schemas.microsoft.com/office/drawing/2014/main" id="{969336F4-104B-934C-930F-7B9EF5FF9421}"/>
              </a:ext>
            </a:extLst>
          </p:cNvPr>
          <p:cNvSpPr>
            <a:spLocks noGrp="1"/>
          </p:cNvSpPr>
          <p:nvPr>
            <p:ph type="body" idx="1"/>
          </p:nvPr>
        </p:nvSpPr>
        <p:spPr>
          <a:xfrm>
            <a:off x="1447191" y="1860482"/>
            <a:ext cx="4645152" cy="535478"/>
          </a:xfrm>
        </p:spPr>
        <p:txBody>
          <a:bodyPr>
            <a:normAutofit fontScale="92500" lnSpcReduction="10000"/>
          </a:bodyPr>
          <a:lstStyle/>
          <a:p>
            <a:pPr algn="ctr"/>
            <a:r>
              <a:rPr lang="it-IT" dirty="0"/>
              <a:t>Messale italiano 1983</a:t>
            </a:r>
          </a:p>
        </p:txBody>
      </p:sp>
      <p:sp>
        <p:nvSpPr>
          <p:cNvPr id="14" name="Segnaposto contenuto 13">
            <a:extLst>
              <a:ext uri="{FF2B5EF4-FFF2-40B4-BE49-F238E27FC236}">
                <a16:creationId xmlns:a16="http://schemas.microsoft.com/office/drawing/2014/main" id="{FD85848A-CBD5-314B-9AF2-F2C6702B3B27}"/>
              </a:ext>
            </a:extLst>
          </p:cNvPr>
          <p:cNvSpPr>
            <a:spLocks noGrp="1"/>
          </p:cNvSpPr>
          <p:nvPr>
            <p:ph sz="half" idx="2"/>
          </p:nvPr>
        </p:nvSpPr>
        <p:spPr>
          <a:xfrm>
            <a:off x="237068" y="2692400"/>
            <a:ext cx="5855275" cy="3183467"/>
          </a:xfrm>
        </p:spPr>
        <p:txBody>
          <a:bodyPr>
            <a:normAutofit/>
          </a:bodyPr>
          <a:lstStyle/>
          <a:p>
            <a:r>
              <a:rPr lang="it-IT" b="1" i="1" dirty="0"/>
              <a:t>«La messa è finita. Andate in pace».</a:t>
            </a:r>
          </a:p>
          <a:p>
            <a:endParaRPr lang="it-IT" b="1" i="1" dirty="0"/>
          </a:p>
          <a:p>
            <a:pPr marL="0" indent="0">
              <a:buNone/>
            </a:pPr>
            <a:endParaRPr lang="it-IT" b="1" i="1" dirty="0"/>
          </a:p>
          <a:p>
            <a:r>
              <a:rPr lang="it-IT" b="1" dirty="0"/>
              <a:t>«La gioia del Signore sia la </a:t>
            </a:r>
            <a:r>
              <a:rPr lang="it-IT" b="1" i="1" dirty="0">
                <a:solidFill>
                  <a:srgbClr val="C00000"/>
                </a:solidFill>
              </a:rPr>
              <a:t>nostra</a:t>
            </a:r>
            <a:r>
              <a:rPr lang="it-IT" b="1" dirty="0"/>
              <a:t> forza</a:t>
            </a:r>
            <a:r>
              <a:rPr lang="it-IT" dirty="0"/>
              <a:t>».</a:t>
            </a:r>
            <a:br>
              <a:rPr lang="it-IT" dirty="0"/>
            </a:br>
            <a:endParaRPr lang="it-IT" dirty="0"/>
          </a:p>
        </p:txBody>
      </p:sp>
      <p:sp>
        <p:nvSpPr>
          <p:cNvPr id="15" name="Segnaposto testo 14">
            <a:extLst>
              <a:ext uri="{FF2B5EF4-FFF2-40B4-BE49-F238E27FC236}">
                <a16:creationId xmlns:a16="http://schemas.microsoft.com/office/drawing/2014/main" id="{F4DDB01A-A007-7D45-88E8-E4F88901227F}"/>
              </a:ext>
            </a:extLst>
          </p:cNvPr>
          <p:cNvSpPr>
            <a:spLocks noGrp="1"/>
          </p:cNvSpPr>
          <p:nvPr>
            <p:ph type="body" sz="quarter" idx="3"/>
          </p:nvPr>
        </p:nvSpPr>
        <p:spPr>
          <a:xfrm>
            <a:off x="6412362" y="2023003"/>
            <a:ext cx="4645152" cy="372957"/>
          </a:xfrm>
        </p:spPr>
        <p:txBody>
          <a:bodyPr>
            <a:normAutofit fontScale="92500" lnSpcReduction="10000"/>
          </a:bodyPr>
          <a:lstStyle/>
          <a:p>
            <a:pPr algn="ctr"/>
            <a:r>
              <a:rPr lang="it-IT" dirty="0"/>
              <a:t>Messale italiano 2019</a:t>
            </a:r>
          </a:p>
        </p:txBody>
      </p:sp>
      <p:sp>
        <p:nvSpPr>
          <p:cNvPr id="16" name="Segnaposto contenuto 15">
            <a:extLst>
              <a:ext uri="{FF2B5EF4-FFF2-40B4-BE49-F238E27FC236}">
                <a16:creationId xmlns:a16="http://schemas.microsoft.com/office/drawing/2014/main" id="{9D946AF9-43C9-DD4D-B2F8-CEB6CE97A28A}"/>
              </a:ext>
            </a:extLst>
          </p:cNvPr>
          <p:cNvSpPr>
            <a:spLocks noGrp="1"/>
          </p:cNvSpPr>
          <p:nvPr>
            <p:ph sz="quarter" idx="4"/>
          </p:nvPr>
        </p:nvSpPr>
        <p:spPr>
          <a:xfrm>
            <a:off x="6412361" y="2692400"/>
            <a:ext cx="5542571" cy="3183467"/>
          </a:xfrm>
        </p:spPr>
        <p:txBody>
          <a:bodyPr>
            <a:normAutofit/>
          </a:bodyPr>
          <a:lstStyle/>
          <a:p>
            <a:r>
              <a:rPr lang="it-IT" b="1" i="1" dirty="0"/>
              <a:t>«Andate in pace».</a:t>
            </a:r>
          </a:p>
          <a:p>
            <a:r>
              <a:rPr lang="it-IT" b="1" i="1" dirty="0"/>
              <a:t>«La messa è finita. Andate in pace».</a:t>
            </a:r>
          </a:p>
          <a:p>
            <a:r>
              <a:rPr lang="it-IT" b="1" i="1" dirty="0"/>
              <a:t>«Andate e annunciate il Vangelo del Signore».</a:t>
            </a:r>
          </a:p>
          <a:p>
            <a:r>
              <a:rPr lang="it-IT" b="1" dirty="0"/>
              <a:t>«La gioia del Signore sia la </a:t>
            </a:r>
            <a:r>
              <a:rPr lang="it-IT" b="1" i="1" dirty="0">
                <a:solidFill>
                  <a:srgbClr val="C00000"/>
                </a:solidFill>
              </a:rPr>
              <a:t>vostra</a:t>
            </a:r>
            <a:r>
              <a:rPr lang="it-IT" b="1" i="1" dirty="0"/>
              <a:t> </a:t>
            </a:r>
            <a:r>
              <a:rPr lang="it-IT" b="1" dirty="0"/>
              <a:t>forza»</a:t>
            </a:r>
            <a:r>
              <a:rPr lang="it-IT" dirty="0"/>
              <a:t>.</a:t>
            </a:r>
          </a:p>
          <a:p>
            <a:r>
              <a:rPr lang="it-IT" b="1" i="1" dirty="0"/>
              <a:t>«</a:t>
            </a:r>
            <a:r>
              <a:rPr lang="it-IT" b="1" i="1" dirty="0" err="1"/>
              <a:t>Ite</a:t>
            </a:r>
            <a:r>
              <a:rPr lang="it-IT" b="1" i="1" dirty="0"/>
              <a:t>, missa est. Deo </a:t>
            </a:r>
            <a:r>
              <a:rPr lang="it-IT" b="1" i="1" dirty="0" err="1"/>
              <a:t>gratias</a:t>
            </a:r>
            <a:r>
              <a:rPr lang="it-IT" b="1" i="1" dirty="0"/>
              <a:t>».</a:t>
            </a:r>
            <a:endParaRPr lang="it-IT" dirty="0"/>
          </a:p>
        </p:txBody>
      </p:sp>
    </p:spTree>
    <p:extLst>
      <p:ext uri="{BB962C8B-B14F-4D97-AF65-F5344CB8AC3E}">
        <p14:creationId xmlns:p14="http://schemas.microsoft.com/office/powerpoint/2010/main" val="238756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8DADE3AE-DE12-644F-8A61-1EEAB47E6E9F}"/>
              </a:ext>
            </a:extLst>
          </p:cNvPr>
          <p:cNvSpPr>
            <a:spLocks noGrp="1"/>
          </p:cNvSpPr>
          <p:nvPr>
            <p:ph type="title"/>
          </p:nvPr>
        </p:nvSpPr>
        <p:spPr/>
        <p:txBody>
          <a:bodyPr/>
          <a:lstStyle/>
          <a:p>
            <a:pPr algn="ctr"/>
            <a:r>
              <a:rPr lang="it-IT" dirty="0"/>
              <a:t>PREGHIERE EUCARISTICHE</a:t>
            </a:r>
            <a:br>
              <a:rPr lang="it-IT" dirty="0"/>
            </a:br>
            <a:r>
              <a:rPr lang="it-IT" cap="none" dirty="0">
                <a:solidFill>
                  <a:srgbClr val="0070C0"/>
                </a:solidFill>
              </a:rPr>
              <a:t>Preghiera eucaristica I o Canone romano</a:t>
            </a:r>
            <a:endParaRPr lang="it-IT" dirty="0">
              <a:solidFill>
                <a:srgbClr val="0070C0"/>
              </a:solidFill>
            </a:endParaRPr>
          </a:p>
        </p:txBody>
      </p:sp>
      <p:sp>
        <p:nvSpPr>
          <p:cNvPr id="13" name="Segnaposto testo 12">
            <a:extLst>
              <a:ext uri="{FF2B5EF4-FFF2-40B4-BE49-F238E27FC236}">
                <a16:creationId xmlns:a16="http://schemas.microsoft.com/office/drawing/2014/main" id="{969336F4-104B-934C-930F-7B9EF5FF9421}"/>
              </a:ext>
            </a:extLst>
          </p:cNvPr>
          <p:cNvSpPr>
            <a:spLocks noGrp="1"/>
          </p:cNvSpPr>
          <p:nvPr>
            <p:ph type="body" idx="1"/>
          </p:nvPr>
        </p:nvSpPr>
        <p:spPr>
          <a:xfrm>
            <a:off x="1447191" y="1860482"/>
            <a:ext cx="4645152" cy="535478"/>
          </a:xfrm>
        </p:spPr>
        <p:txBody>
          <a:bodyPr>
            <a:normAutofit fontScale="92500" lnSpcReduction="10000"/>
          </a:bodyPr>
          <a:lstStyle/>
          <a:p>
            <a:pPr algn="ctr"/>
            <a:r>
              <a:rPr lang="it-IT" dirty="0"/>
              <a:t>Messale italiano 1983</a:t>
            </a:r>
          </a:p>
        </p:txBody>
      </p:sp>
      <p:sp>
        <p:nvSpPr>
          <p:cNvPr id="14" name="Segnaposto contenuto 13">
            <a:extLst>
              <a:ext uri="{FF2B5EF4-FFF2-40B4-BE49-F238E27FC236}">
                <a16:creationId xmlns:a16="http://schemas.microsoft.com/office/drawing/2014/main" id="{FD85848A-CBD5-314B-9AF2-F2C6702B3B27}"/>
              </a:ext>
            </a:extLst>
          </p:cNvPr>
          <p:cNvSpPr>
            <a:spLocks noGrp="1"/>
          </p:cNvSpPr>
          <p:nvPr>
            <p:ph sz="half" idx="2"/>
          </p:nvPr>
        </p:nvSpPr>
        <p:spPr/>
        <p:txBody>
          <a:bodyPr>
            <a:normAutofit/>
          </a:bodyPr>
          <a:lstStyle/>
          <a:p>
            <a:r>
              <a:rPr lang="it-IT" dirty="0"/>
              <a:t>«…di accettare questi doni, di benedire queste offerte, questo santo e </a:t>
            </a:r>
            <a:r>
              <a:rPr lang="it-IT" dirty="0">
                <a:solidFill>
                  <a:srgbClr val="00B0F0"/>
                </a:solidFill>
              </a:rPr>
              <a:t>immacolato</a:t>
            </a:r>
            <a:r>
              <a:rPr lang="it-IT" dirty="0"/>
              <a:t> sacrificio».</a:t>
            </a:r>
          </a:p>
          <a:p>
            <a:endParaRPr lang="it-IT" dirty="0"/>
          </a:p>
          <a:p>
            <a:r>
              <a:rPr lang="it-IT" dirty="0"/>
              <a:t>«Ricordati di tutti i </a:t>
            </a:r>
            <a:r>
              <a:rPr lang="it-IT" dirty="0">
                <a:solidFill>
                  <a:srgbClr val="00B0F0"/>
                </a:solidFill>
              </a:rPr>
              <a:t>presenti</a:t>
            </a:r>
            <a:r>
              <a:rPr lang="it-IT" dirty="0"/>
              <a:t>…».</a:t>
            </a:r>
          </a:p>
        </p:txBody>
      </p:sp>
      <p:sp>
        <p:nvSpPr>
          <p:cNvPr id="15" name="Segnaposto testo 14">
            <a:extLst>
              <a:ext uri="{FF2B5EF4-FFF2-40B4-BE49-F238E27FC236}">
                <a16:creationId xmlns:a16="http://schemas.microsoft.com/office/drawing/2014/main" id="{F4DDB01A-A007-7D45-88E8-E4F88901227F}"/>
              </a:ext>
            </a:extLst>
          </p:cNvPr>
          <p:cNvSpPr>
            <a:spLocks noGrp="1"/>
          </p:cNvSpPr>
          <p:nvPr>
            <p:ph type="body" sz="quarter" idx="3"/>
          </p:nvPr>
        </p:nvSpPr>
        <p:spPr>
          <a:xfrm>
            <a:off x="6412362" y="2023003"/>
            <a:ext cx="4645152" cy="372957"/>
          </a:xfrm>
        </p:spPr>
        <p:txBody>
          <a:bodyPr>
            <a:normAutofit fontScale="92500" lnSpcReduction="10000"/>
          </a:bodyPr>
          <a:lstStyle/>
          <a:p>
            <a:pPr algn="ctr"/>
            <a:r>
              <a:rPr lang="it-IT" dirty="0"/>
              <a:t>Messale italiano 2019</a:t>
            </a:r>
          </a:p>
        </p:txBody>
      </p:sp>
      <p:sp>
        <p:nvSpPr>
          <p:cNvPr id="16" name="Segnaposto contenuto 15">
            <a:extLst>
              <a:ext uri="{FF2B5EF4-FFF2-40B4-BE49-F238E27FC236}">
                <a16:creationId xmlns:a16="http://schemas.microsoft.com/office/drawing/2014/main" id="{9D946AF9-43C9-DD4D-B2F8-CEB6CE97A28A}"/>
              </a:ext>
            </a:extLst>
          </p:cNvPr>
          <p:cNvSpPr>
            <a:spLocks noGrp="1"/>
          </p:cNvSpPr>
          <p:nvPr>
            <p:ph sz="quarter" idx="4"/>
          </p:nvPr>
        </p:nvSpPr>
        <p:spPr/>
        <p:txBody>
          <a:bodyPr>
            <a:normAutofit/>
          </a:bodyPr>
          <a:lstStyle/>
          <a:p>
            <a:r>
              <a:rPr lang="it-IT" dirty="0"/>
              <a:t>«di accettare e benedire questi doni, queste offerte, questo sacrificio </a:t>
            </a:r>
            <a:r>
              <a:rPr lang="it-IT" dirty="0">
                <a:solidFill>
                  <a:srgbClr val="00B0F0"/>
                </a:solidFill>
              </a:rPr>
              <a:t>puro</a:t>
            </a:r>
            <a:r>
              <a:rPr lang="it-IT" dirty="0"/>
              <a:t> e santo».</a:t>
            </a:r>
            <a:endParaRPr lang="it-IT" dirty="0">
              <a:solidFill>
                <a:srgbClr val="C00000"/>
              </a:solidFill>
            </a:endParaRPr>
          </a:p>
          <a:p>
            <a:pPr marL="0" indent="0">
              <a:buNone/>
            </a:pPr>
            <a:endParaRPr lang="it-IT" i="1" dirty="0">
              <a:solidFill>
                <a:srgbClr val="C00000"/>
              </a:solidFill>
            </a:endParaRPr>
          </a:p>
          <a:p>
            <a:r>
              <a:rPr lang="it-IT" dirty="0"/>
              <a:t>Ricordati di tutti </a:t>
            </a:r>
            <a:r>
              <a:rPr lang="it-IT" i="1" dirty="0">
                <a:solidFill>
                  <a:srgbClr val="C00000"/>
                </a:solidFill>
              </a:rPr>
              <a:t>coloro che sono qui </a:t>
            </a:r>
            <a:r>
              <a:rPr lang="it-IT" i="1" dirty="0">
                <a:solidFill>
                  <a:srgbClr val="00B0F0"/>
                </a:solidFill>
              </a:rPr>
              <a:t>riuniti</a:t>
            </a:r>
            <a:r>
              <a:rPr lang="it-IT" i="1" dirty="0">
                <a:solidFill>
                  <a:srgbClr val="C00000"/>
                </a:solidFill>
              </a:rPr>
              <a:t>…</a:t>
            </a:r>
          </a:p>
        </p:txBody>
      </p:sp>
    </p:spTree>
    <p:extLst>
      <p:ext uri="{BB962C8B-B14F-4D97-AF65-F5344CB8AC3E}">
        <p14:creationId xmlns:p14="http://schemas.microsoft.com/office/powerpoint/2010/main" val="1350004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p:txBody>
          <a:bodyPr/>
          <a:lstStyle/>
          <a:p>
            <a:pPr algn="ctr"/>
            <a:r>
              <a:rPr lang="it-IT" cap="none" dirty="0">
                <a:solidFill>
                  <a:srgbClr val="0070C0"/>
                </a:solidFill>
              </a:rPr>
              <a:t>Preghiera eucaristica II</a:t>
            </a:r>
            <a:endParaRPr lang="it-IT" dirty="0"/>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a:xfrm>
            <a:off x="833377" y="2824269"/>
            <a:ext cx="5258966" cy="2974647"/>
          </a:xfrm>
        </p:spPr>
        <p:txBody>
          <a:bodyPr>
            <a:normAutofit fontScale="47500" lnSpcReduction="20000"/>
          </a:bodyPr>
          <a:lstStyle/>
          <a:p>
            <a:r>
              <a:rPr lang="it-IT" sz="4600" b="1" dirty="0"/>
              <a:t>P</a:t>
            </a:r>
            <a:r>
              <a:rPr lang="it-IT" sz="4600" dirty="0"/>
              <a:t>adre veramente santo, fonte di ogni santità, santifica questi doni</a:t>
            </a:r>
            <a:br>
              <a:rPr lang="it-IT" sz="4600" dirty="0"/>
            </a:br>
            <a:r>
              <a:rPr lang="it-IT" sz="4600" dirty="0"/>
              <a:t>con l'effusione del tuo Spirito perché diventino per noi</a:t>
            </a:r>
            <a:br>
              <a:rPr lang="it-IT" sz="4600" dirty="0"/>
            </a:br>
            <a:r>
              <a:rPr lang="it-IT" sz="4600" dirty="0"/>
              <a:t>il corpo e </a:t>
            </a:r>
            <a:r>
              <a:rPr lang="it-IT" sz="4600" dirty="0">
                <a:solidFill>
                  <a:srgbClr val="C00000"/>
                </a:solidFill>
              </a:rPr>
              <a:t>+</a:t>
            </a:r>
            <a:r>
              <a:rPr lang="it-IT" sz="4600" dirty="0"/>
              <a:t> il sangue di Gesù Cristo nostro Signore.</a:t>
            </a:r>
            <a:br>
              <a:rPr lang="it-IT" sz="4600" dirty="0"/>
            </a:br>
            <a:endParaRPr lang="it-IT" sz="4600" dirty="0"/>
          </a:p>
          <a:p>
            <a:br>
              <a:rPr lang="it-IT" dirty="0"/>
            </a:br>
            <a:endParaRPr lang="it-IT" sz="2400" dirty="0"/>
          </a:p>
          <a:p>
            <a:endParaRPr lang="it-IT" sz="2400" dirty="0"/>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p:txBody>
          <a:bodyPr>
            <a:normAutofit fontScale="47500" lnSpcReduction="20000"/>
          </a:bodyPr>
          <a:lstStyle/>
          <a:p>
            <a:r>
              <a:rPr lang="it-IT" sz="4600" i="1" dirty="0">
                <a:solidFill>
                  <a:srgbClr val="C00000"/>
                </a:solidFill>
              </a:rPr>
              <a:t>Veramente santo sei tu, o Padre, </a:t>
            </a:r>
            <a:r>
              <a:rPr lang="it-IT" sz="4600" dirty="0"/>
              <a:t>fonte di ogni santità. </a:t>
            </a:r>
            <a:r>
              <a:rPr lang="it-IT" sz="4600" i="1" dirty="0">
                <a:solidFill>
                  <a:srgbClr val="C00000"/>
                </a:solidFill>
              </a:rPr>
              <a:t>Ti preghiamo: santifica questi doni con la rugiada del tuo Spirito </a:t>
            </a:r>
            <a:r>
              <a:rPr lang="it-IT" sz="4600" dirty="0"/>
              <a:t>perché diventino per noi il Corpo e il Sangue del </a:t>
            </a:r>
            <a:r>
              <a:rPr lang="it-IT" sz="4600" i="1" dirty="0">
                <a:solidFill>
                  <a:srgbClr val="C00000"/>
                </a:solidFill>
              </a:rPr>
              <a:t>Signore nostro Gesù Cristo.</a:t>
            </a:r>
            <a:r>
              <a:rPr lang="it-IT" sz="4600" dirty="0"/>
              <a:t> </a:t>
            </a:r>
            <a:endParaRPr lang="it-IT" sz="2400" dirty="0">
              <a:solidFill>
                <a:srgbClr val="C00000"/>
              </a:solidFill>
            </a:endParaRPr>
          </a:p>
        </p:txBody>
      </p:sp>
    </p:spTree>
    <p:extLst>
      <p:ext uri="{BB962C8B-B14F-4D97-AF65-F5344CB8AC3E}">
        <p14:creationId xmlns:p14="http://schemas.microsoft.com/office/powerpoint/2010/main" val="87545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p:txBody>
          <a:bodyPr/>
          <a:lstStyle/>
          <a:p>
            <a:pPr algn="ctr"/>
            <a:r>
              <a:rPr lang="it-IT" cap="none" dirty="0">
                <a:solidFill>
                  <a:srgbClr val="0070C0"/>
                </a:solidFill>
              </a:rPr>
              <a:t>Preghiera eucaristica III</a:t>
            </a:r>
            <a:endParaRPr lang="it-IT" dirty="0"/>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a:xfrm>
            <a:off x="833377" y="2824269"/>
            <a:ext cx="5258966" cy="2974647"/>
          </a:xfrm>
        </p:spPr>
        <p:txBody>
          <a:bodyPr>
            <a:normAutofit fontScale="40000" lnSpcReduction="20000"/>
          </a:bodyPr>
          <a:lstStyle/>
          <a:p>
            <a:pPr marL="0" indent="0">
              <a:buNone/>
            </a:pPr>
            <a:r>
              <a:rPr lang="it-IT" sz="4600" b="1" dirty="0"/>
              <a:t>P</a:t>
            </a:r>
            <a:r>
              <a:rPr lang="it-IT" sz="4600" dirty="0"/>
              <a:t>adre veramente santo, </a:t>
            </a:r>
          </a:p>
          <a:p>
            <a:pPr marL="0" indent="0">
              <a:buNone/>
            </a:pPr>
            <a:r>
              <a:rPr lang="it-IT" sz="4600" dirty="0"/>
              <a:t>a te la lode da ogni creatura. </a:t>
            </a:r>
          </a:p>
          <a:p>
            <a:pPr marL="0" indent="0">
              <a:buNone/>
            </a:pPr>
            <a:r>
              <a:rPr lang="it-IT" sz="4600" dirty="0"/>
              <a:t>Per mezzo di Gesù Cristo,</a:t>
            </a:r>
            <a:br>
              <a:rPr lang="it-IT" sz="4600" dirty="0"/>
            </a:br>
            <a:r>
              <a:rPr lang="it-IT" sz="4600" dirty="0"/>
              <a:t>tuo Figlio e nostro Signore,</a:t>
            </a:r>
            <a:br>
              <a:rPr lang="it-IT" sz="4600" dirty="0"/>
            </a:br>
            <a:r>
              <a:rPr lang="it-IT" sz="4600" dirty="0"/>
              <a:t>nella potenza dello Spirito Santo</a:t>
            </a:r>
            <a:br>
              <a:rPr lang="it-IT" sz="4600" dirty="0"/>
            </a:br>
            <a:r>
              <a:rPr lang="it-IT" sz="4600" dirty="0"/>
              <a:t>fai vivere e santifichi l'universo,</a:t>
            </a:r>
            <a:br>
              <a:rPr lang="it-IT" sz="4600" dirty="0"/>
            </a:br>
            <a:r>
              <a:rPr lang="it-IT" sz="4600" dirty="0"/>
              <a:t>e continui a radunare intorno a te un popolo, che da un confine all'altro della terra</a:t>
            </a:r>
            <a:br>
              <a:rPr lang="it-IT" sz="4600" dirty="0"/>
            </a:br>
            <a:r>
              <a:rPr lang="it-IT" sz="4600" dirty="0"/>
              <a:t>offra al tuo nome il sacrificio perfetto. </a:t>
            </a:r>
            <a:br>
              <a:rPr lang="it-IT" dirty="0"/>
            </a:br>
            <a:endParaRPr lang="it-IT" sz="2400" dirty="0"/>
          </a:p>
          <a:p>
            <a:endParaRPr lang="it-IT" sz="2400" dirty="0"/>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a:xfrm>
            <a:off x="6412362" y="2821491"/>
            <a:ext cx="5579010" cy="2974647"/>
          </a:xfrm>
        </p:spPr>
        <p:txBody>
          <a:bodyPr>
            <a:normAutofit fontScale="40000" lnSpcReduction="20000"/>
          </a:bodyPr>
          <a:lstStyle/>
          <a:p>
            <a:pPr marL="0" indent="0">
              <a:buNone/>
            </a:pPr>
            <a:r>
              <a:rPr lang="it-IT" sz="4600" i="1" dirty="0">
                <a:solidFill>
                  <a:srgbClr val="C00000"/>
                </a:solidFill>
              </a:rPr>
              <a:t>Veramente santo sei tu, o Padre,</a:t>
            </a:r>
          </a:p>
          <a:p>
            <a:pPr marL="0" indent="0">
              <a:buNone/>
            </a:pPr>
            <a:r>
              <a:rPr lang="it-IT" sz="4600" i="1" dirty="0">
                <a:solidFill>
                  <a:srgbClr val="C00000"/>
                </a:solidFill>
              </a:rPr>
              <a:t>ed è giusto che ogni creatura ti lodi.</a:t>
            </a:r>
          </a:p>
          <a:p>
            <a:pPr marL="0" indent="0">
              <a:buNone/>
            </a:pPr>
            <a:r>
              <a:rPr lang="it-IT" sz="4600" i="1" dirty="0">
                <a:solidFill>
                  <a:srgbClr val="C00000"/>
                </a:solidFill>
              </a:rPr>
              <a:t>Per mezzo del tuo Figlio, il Signore nostro Gesù Cristo, </a:t>
            </a:r>
            <a:r>
              <a:rPr lang="it-IT" sz="4500" dirty="0"/>
              <a:t>nella potenza dello Spirito Santo</a:t>
            </a:r>
            <a:br>
              <a:rPr lang="it-IT" sz="4500" dirty="0"/>
            </a:br>
            <a:r>
              <a:rPr lang="it-IT" sz="4500" dirty="0"/>
              <a:t>fai vivere e santifichi l'universo,</a:t>
            </a:r>
            <a:br>
              <a:rPr lang="it-IT" sz="4500" dirty="0"/>
            </a:br>
            <a:r>
              <a:rPr lang="it-IT" sz="4500" dirty="0"/>
              <a:t>e continui a radunare intorno a te un popolo che, </a:t>
            </a:r>
            <a:r>
              <a:rPr lang="it-IT" sz="4500" i="1" dirty="0">
                <a:solidFill>
                  <a:srgbClr val="C00000"/>
                </a:solidFill>
              </a:rPr>
              <a:t>dall’oriente all’occidente,</a:t>
            </a:r>
            <a:br>
              <a:rPr lang="it-IT" sz="4500" dirty="0"/>
            </a:br>
            <a:r>
              <a:rPr lang="it-IT" sz="4500" dirty="0"/>
              <a:t>offra al tuo nome il sacrificio perfetto. </a:t>
            </a:r>
            <a:br>
              <a:rPr lang="it-IT" sz="4500" dirty="0"/>
            </a:br>
            <a:endParaRPr lang="it-IT" sz="4500" dirty="0">
              <a:solidFill>
                <a:srgbClr val="C00000"/>
              </a:solidFill>
            </a:endParaRPr>
          </a:p>
        </p:txBody>
      </p:sp>
    </p:spTree>
    <p:extLst>
      <p:ext uri="{BB962C8B-B14F-4D97-AF65-F5344CB8AC3E}">
        <p14:creationId xmlns:p14="http://schemas.microsoft.com/office/powerpoint/2010/main" val="3483211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a:xfrm>
            <a:off x="1447191" y="804164"/>
            <a:ext cx="9607661" cy="769994"/>
          </a:xfrm>
        </p:spPr>
        <p:txBody>
          <a:bodyPr/>
          <a:lstStyle/>
          <a:p>
            <a:pPr algn="ctr"/>
            <a:r>
              <a:rPr lang="it-IT" cap="none" dirty="0">
                <a:solidFill>
                  <a:srgbClr val="0070C0"/>
                </a:solidFill>
              </a:rPr>
              <a:t>Preghiera eucaristica III</a:t>
            </a:r>
            <a:endParaRPr lang="it-IT" dirty="0"/>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a:xfrm>
            <a:off x="1447191" y="2384385"/>
            <a:ext cx="4645152" cy="437107"/>
          </a:xfrm>
        </p:spPr>
        <p:txBody>
          <a:bodyPr/>
          <a:lstStyle/>
          <a:p>
            <a:pPr algn="ctr"/>
            <a:r>
              <a:rPr lang="it-IT" dirty="0"/>
              <a:t>Messale italiano 1983</a:t>
            </a:r>
          </a:p>
          <a:p>
            <a:pPr algn="ctr"/>
            <a:endParaRPr lang="it-IT" dirty="0"/>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a:xfrm>
            <a:off x="833377" y="2824269"/>
            <a:ext cx="5258966" cy="2974647"/>
          </a:xfrm>
        </p:spPr>
        <p:txBody>
          <a:bodyPr>
            <a:normAutofit/>
          </a:bodyPr>
          <a:lstStyle/>
          <a:p>
            <a:r>
              <a:rPr lang="it-IT" sz="2400" dirty="0"/>
              <a:t>Egli faccia di noi un sacrificio perenne a te gradito…</a:t>
            </a:r>
          </a:p>
          <a:p>
            <a:endParaRPr lang="it-IT" sz="2400" dirty="0"/>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384385"/>
            <a:ext cx="4645152" cy="440855"/>
          </a:xfrm>
        </p:spPr>
        <p:txBody>
          <a:bodyPr/>
          <a:lstStyle/>
          <a:p>
            <a:pPr algn="ctr"/>
            <a:r>
              <a:rPr lang="it-IT" dirty="0"/>
              <a:t>Messale italiano 2019</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a:xfrm>
            <a:off x="7095282" y="2821490"/>
            <a:ext cx="4896090" cy="2974647"/>
          </a:xfrm>
        </p:spPr>
        <p:txBody>
          <a:bodyPr>
            <a:noAutofit/>
          </a:bodyPr>
          <a:lstStyle/>
          <a:p>
            <a:pPr marL="0" indent="0">
              <a:buNone/>
            </a:pPr>
            <a:r>
              <a:rPr lang="it-IT" sz="2400" i="1" dirty="0">
                <a:solidFill>
                  <a:srgbClr val="C00000"/>
                </a:solidFill>
              </a:rPr>
              <a:t>Lo Spirito Santo </a:t>
            </a:r>
            <a:r>
              <a:rPr lang="it-IT" sz="2400" dirty="0"/>
              <a:t>faccia di noi</a:t>
            </a:r>
            <a:r>
              <a:rPr lang="it-IT" sz="2400" i="1" dirty="0">
                <a:solidFill>
                  <a:srgbClr val="C00000"/>
                </a:solidFill>
              </a:rPr>
              <a:t> un’offerta perenne a te gradita…</a:t>
            </a:r>
          </a:p>
        </p:txBody>
      </p:sp>
    </p:spTree>
    <p:extLst>
      <p:ext uri="{BB962C8B-B14F-4D97-AF65-F5344CB8AC3E}">
        <p14:creationId xmlns:p14="http://schemas.microsoft.com/office/powerpoint/2010/main" val="52456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1E2CF2-DCF7-5047-ACDC-59648A090818}"/>
              </a:ext>
            </a:extLst>
          </p:cNvPr>
          <p:cNvSpPr>
            <a:spLocks noGrp="1"/>
          </p:cNvSpPr>
          <p:nvPr>
            <p:ph type="title"/>
          </p:nvPr>
        </p:nvSpPr>
        <p:spPr/>
        <p:txBody>
          <a:bodyPr>
            <a:noAutofit/>
          </a:bodyPr>
          <a:lstStyle/>
          <a:p>
            <a:pPr algn="ctr"/>
            <a:r>
              <a:rPr lang="it-IT" cap="none" dirty="0">
                <a:solidFill>
                  <a:srgbClr val="0070C0"/>
                </a:solidFill>
              </a:rPr>
              <a:t>Collette delle domeniche</a:t>
            </a:r>
            <a:br>
              <a:rPr lang="it-IT" cap="none" dirty="0">
                <a:solidFill>
                  <a:srgbClr val="0070C0"/>
                </a:solidFill>
              </a:rPr>
            </a:br>
            <a:r>
              <a:rPr lang="it-IT" cap="none" dirty="0">
                <a:solidFill>
                  <a:srgbClr val="0070C0"/>
                </a:solidFill>
              </a:rPr>
              <a:t>del ciclo triennale del Lezionario </a:t>
            </a:r>
          </a:p>
        </p:txBody>
      </p:sp>
      <p:sp>
        <p:nvSpPr>
          <p:cNvPr id="3" name="Segnaposto testo 2">
            <a:extLst>
              <a:ext uri="{FF2B5EF4-FFF2-40B4-BE49-F238E27FC236}">
                <a16:creationId xmlns:a16="http://schemas.microsoft.com/office/drawing/2014/main" id="{D5AE06AF-9BAB-3347-B4D1-8DF759D256EB}"/>
              </a:ext>
            </a:extLst>
          </p:cNvPr>
          <p:cNvSpPr>
            <a:spLocks noGrp="1"/>
          </p:cNvSpPr>
          <p:nvPr>
            <p:ph type="body" idx="1"/>
          </p:nvPr>
        </p:nvSpPr>
        <p:spPr/>
        <p:txBody>
          <a:bodyPr>
            <a:normAutofit fontScale="92500" lnSpcReduction="10000"/>
          </a:bodyPr>
          <a:lstStyle/>
          <a:p>
            <a:pPr algn="ctr"/>
            <a:r>
              <a:rPr lang="it-IT" dirty="0"/>
              <a:t>Messale italiano 1983</a:t>
            </a:r>
          </a:p>
          <a:p>
            <a:pPr algn="ctr"/>
            <a:r>
              <a:rPr lang="it-IT" dirty="0"/>
              <a:t>III domenica - TO C</a:t>
            </a:r>
          </a:p>
        </p:txBody>
      </p:sp>
      <p:sp>
        <p:nvSpPr>
          <p:cNvPr id="4" name="Segnaposto contenuto 3">
            <a:extLst>
              <a:ext uri="{FF2B5EF4-FFF2-40B4-BE49-F238E27FC236}">
                <a16:creationId xmlns:a16="http://schemas.microsoft.com/office/drawing/2014/main" id="{77635F4A-8489-1B46-AEB1-A471636E4837}"/>
              </a:ext>
            </a:extLst>
          </p:cNvPr>
          <p:cNvSpPr>
            <a:spLocks noGrp="1"/>
          </p:cNvSpPr>
          <p:nvPr>
            <p:ph sz="half" idx="2"/>
          </p:nvPr>
        </p:nvSpPr>
        <p:spPr>
          <a:xfrm>
            <a:off x="1447191" y="3221001"/>
            <a:ext cx="4645152" cy="2644457"/>
          </a:xfrm>
        </p:spPr>
        <p:txBody>
          <a:bodyPr>
            <a:normAutofit fontScale="92500"/>
          </a:bodyPr>
          <a:lstStyle/>
          <a:p>
            <a:r>
              <a:rPr lang="it-IT" i="1" dirty="0"/>
              <a:t>O Padre, tu hai mandato il Cristo, re e profeta,</a:t>
            </a:r>
            <a:br>
              <a:rPr lang="it-IT" i="1" dirty="0"/>
            </a:br>
            <a:r>
              <a:rPr lang="it-IT" i="1" dirty="0"/>
              <a:t>ad annunziare ai poveri il lieto messaggio del tuo regno, fa che la sua parola che oggi risuona nella Chiesa,</a:t>
            </a:r>
            <a:br>
              <a:rPr lang="it-IT" i="1" dirty="0"/>
            </a:br>
            <a:r>
              <a:rPr lang="it-IT" i="1" dirty="0"/>
              <a:t>ci edifichi in un corpo solo</a:t>
            </a:r>
            <a:br>
              <a:rPr lang="it-IT" i="1" dirty="0"/>
            </a:br>
            <a:r>
              <a:rPr lang="it-IT" i="1" dirty="0"/>
              <a:t>e ci renda strumenti di liberazione e di salvezza.</a:t>
            </a:r>
            <a:r>
              <a:rPr lang="it-IT" dirty="0"/>
              <a:t> </a:t>
            </a:r>
          </a:p>
          <a:p>
            <a:endParaRPr lang="it-IT" sz="2400" dirty="0"/>
          </a:p>
        </p:txBody>
      </p:sp>
      <p:sp>
        <p:nvSpPr>
          <p:cNvPr id="5" name="Segnaposto testo 4">
            <a:extLst>
              <a:ext uri="{FF2B5EF4-FFF2-40B4-BE49-F238E27FC236}">
                <a16:creationId xmlns:a16="http://schemas.microsoft.com/office/drawing/2014/main" id="{5727463D-603E-E745-BFFF-FFB2293A0777}"/>
              </a:ext>
            </a:extLst>
          </p:cNvPr>
          <p:cNvSpPr>
            <a:spLocks noGrp="1"/>
          </p:cNvSpPr>
          <p:nvPr>
            <p:ph type="body" sz="quarter" idx="3"/>
          </p:nvPr>
        </p:nvSpPr>
        <p:spPr>
          <a:xfrm>
            <a:off x="6412362" y="2418764"/>
            <a:ext cx="4645152" cy="802237"/>
          </a:xfrm>
        </p:spPr>
        <p:txBody>
          <a:bodyPr>
            <a:normAutofit fontScale="92500" lnSpcReduction="10000"/>
          </a:bodyPr>
          <a:lstStyle/>
          <a:p>
            <a:pPr algn="ctr"/>
            <a:r>
              <a:rPr lang="it-IT" dirty="0"/>
              <a:t>Messale italiano 2019</a:t>
            </a:r>
          </a:p>
          <a:p>
            <a:pPr algn="ctr"/>
            <a:r>
              <a:rPr lang="it-IT" dirty="0"/>
              <a:t>III domenica - TO C</a:t>
            </a:r>
          </a:p>
          <a:p>
            <a:endParaRPr lang="it-IT" dirty="0"/>
          </a:p>
        </p:txBody>
      </p:sp>
      <p:sp>
        <p:nvSpPr>
          <p:cNvPr id="6" name="Segnaposto contenuto 5">
            <a:extLst>
              <a:ext uri="{FF2B5EF4-FFF2-40B4-BE49-F238E27FC236}">
                <a16:creationId xmlns:a16="http://schemas.microsoft.com/office/drawing/2014/main" id="{21C734E0-554A-F640-B6EB-9ABB95DF6AD9}"/>
              </a:ext>
            </a:extLst>
          </p:cNvPr>
          <p:cNvSpPr>
            <a:spLocks noGrp="1"/>
          </p:cNvSpPr>
          <p:nvPr>
            <p:ph sz="quarter" idx="4"/>
          </p:nvPr>
        </p:nvSpPr>
        <p:spPr>
          <a:xfrm>
            <a:off x="6412362" y="3221001"/>
            <a:ext cx="4645152" cy="2637371"/>
          </a:xfrm>
        </p:spPr>
        <p:txBody>
          <a:bodyPr>
            <a:noAutofit/>
          </a:bodyPr>
          <a:lstStyle/>
          <a:p>
            <a:r>
              <a:rPr lang="it-IT" i="1" dirty="0"/>
              <a:t>O Dio, che in questo giorno a te consacrato convochi la Chiesa santa alla tua presenza</a:t>
            </a:r>
            <a:br>
              <a:rPr lang="it-IT" i="1" dirty="0"/>
            </a:br>
            <a:r>
              <a:rPr lang="it-IT" i="1" dirty="0" err="1"/>
              <a:t>perche</a:t>
            </a:r>
            <a:r>
              <a:rPr lang="it-IT" i="1" dirty="0"/>
              <a:t>́ il tuo Figlio annunci ancora il suo Vangelo, fa’ che teniamo i nostri occhi fissi su di lui, e oggi si </a:t>
            </a:r>
            <a:r>
              <a:rPr lang="it-IT" i="1" dirty="0" err="1"/>
              <a:t>compira</a:t>
            </a:r>
            <a:r>
              <a:rPr lang="it-IT" i="1" dirty="0"/>
              <a:t>̀ in noi la parola di salvezza. </a:t>
            </a:r>
            <a:endParaRPr lang="it-IT" dirty="0"/>
          </a:p>
        </p:txBody>
      </p:sp>
    </p:spTree>
    <p:extLst>
      <p:ext uri="{BB962C8B-B14F-4D97-AF65-F5344CB8AC3E}">
        <p14:creationId xmlns:p14="http://schemas.microsoft.com/office/powerpoint/2010/main" val="2962598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168596B-55D7-B44C-971C-C4E08BA6FC61}"/>
              </a:ext>
            </a:extLst>
          </p:cNvPr>
          <p:cNvSpPr>
            <a:spLocks noGrp="1"/>
          </p:cNvSpPr>
          <p:nvPr>
            <p:ph type="title"/>
          </p:nvPr>
        </p:nvSpPr>
        <p:spPr/>
        <p:txBody>
          <a:bodyPr/>
          <a:lstStyle/>
          <a:p>
            <a:r>
              <a:rPr lang="it-IT" dirty="0"/>
              <a:t>Due prospettive…</a:t>
            </a:r>
          </a:p>
        </p:txBody>
      </p:sp>
      <p:sp>
        <p:nvSpPr>
          <p:cNvPr id="6" name="Segnaposto contenuto 5">
            <a:extLst>
              <a:ext uri="{FF2B5EF4-FFF2-40B4-BE49-F238E27FC236}">
                <a16:creationId xmlns:a16="http://schemas.microsoft.com/office/drawing/2014/main" id="{C23CAEAA-217F-3B45-8800-6997F4288E20}"/>
              </a:ext>
            </a:extLst>
          </p:cNvPr>
          <p:cNvSpPr>
            <a:spLocks noGrp="1"/>
          </p:cNvSpPr>
          <p:nvPr>
            <p:ph sz="half" idx="1"/>
          </p:nvPr>
        </p:nvSpPr>
        <p:spPr>
          <a:xfrm>
            <a:off x="1449217" y="2268053"/>
            <a:ext cx="4645152" cy="3448595"/>
          </a:xfrm>
        </p:spPr>
        <p:txBody>
          <a:bodyPr>
            <a:normAutofit fontScale="92500" lnSpcReduction="20000"/>
          </a:bodyPr>
          <a:lstStyle/>
          <a:p>
            <a:r>
              <a:rPr lang="it-IT" dirty="0"/>
              <a:t>Dal punto di vista celebrativo, il libro del Messale è strumento privilegiato che permette l’attuazione della celebrazione, tracciandone la struttura, indicandone il contenuto, orientandone la forma rituale. Esso è destinato in primo luogo al ministero della presidenza, come riferimento per la sua preghiera e come dispositivo per la sua memoria, ma </a:t>
            </a:r>
            <a:r>
              <a:rPr lang="it-IT" b="1" i="1" dirty="0"/>
              <a:t>dovrebbe</a:t>
            </a:r>
            <a:r>
              <a:rPr lang="it-IT" dirty="0"/>
              <a:t> essere ad uso di tutto il popolo di Dio.</a:t>
            </a:r>
          </a:p>
          <a:p>
            <a:endParaRPr lang="it-IT" dirty="0"/>
          </a:p>
        </p:txBody>
      </p:sp>
      <p:sp>
        <p:nvSpPr>
          <p:cNvPr id="7" name="Segnaposto contenuto 6">
            <a:extLst>
              <a:ext uri="{FF2B5EF4-FFF2-40B4-BE49-F238E27FC236}">
                <a16:creationId xmlns:a16="http://schemas.microsoft.com/office/drawing/2014/main" id="{DF02B261-261F-EB45-9EE1-9AAE46CCCA1F}"/>
              </a:ext>
            </a:extLst>
          </p:cNvPr>
          <p:cNvSpPr>
            <a:spLocks noGrp="1"/>
          </p:cNvSpPr>
          <p:nvPr>
            <p:ph sz="half" idx="2"/>
          </p:nvPr>
        </p:nvSpPr>
        <p:spPr>
          <a:xfrm>
            <a:off x="6409700" y="2268053"/>
            <a:ext cx="4645152" cy="3441520"/>
          </a:xfrm>
        </p:spPr>
        <p:txBody>
          <a:bodyPr>
            <a:normAutofit fontScale="92500" lnSpcReduction="20000"/>
          </a:bodyPr>
          <a:lstStyle/>
          <a:p>
            <a:r>
              <a:rPr lang="it-IT" dirty="0"/>
              <a:t>Ma appartenendo la celebrazione a tutta l’assemblea, esso ha pure il valore di un </a:t>
            </a:r>
            <a:r>
              <a:rPr lang="it-IT" i="1" dirty="0">
                <a:solidFill>
                  <a:srgbClr val="FF0000"/>
                </a:solidFill>
              </a:rPr>
              <a:t>«testo-fonte di Tradizione, non solo perché contiene elementi rituali e linguistici desunti dalla tradizione, ma soprattutto perché nel momento celebrativo diviene “tradizione in atto” […]. Esso rappresenta in un certo senso l’intenzionalità della Chiesa, che acquista nuova attualità nella celebrazione grazie ai soggetti celebranti che la pongono in atto»</a:t>
            </a:r>
            <a:r>
              <a:rPr lang="it-IT" dirty="0">
                <a:solidFill>
                  <a:srgbClr val="FF0000"/>
                </a:solidFill>
              </a:rPr>
              <a:t> </a:t>
            </a:r>
            <a:r>
              <a:rPr lang="it-IT" dirty="0"/>
              <a:t>(</a:t>
            </a:r>
            <a:r>
              <a:rPr lang="it-IT" dirty="0" err="1"/>
              <a:t>Girardi</a:t>
            </a:r>
            <a:r>
              <a:rPr lang="it-IT" dirty="0"/>
              <a:t>, </a:t>
            </a:r>
            <a:r>
              <a:rPr lang="it-IT" i="1" dirty="0"/>
              <a:t>Conferma le parole della nostra fede</a:t>
            </a:r>
            <a:r>
              <a:rPr lang="it-IT" dirty="0"/>
              <a:t>, 85).  </a:t>
            </a:r>
          </a:p>
          <a:p>
            <a:endParaRPr lang="it-IT" dirty="0"/>
          </a:p>
        </p:txBody>
      </p:sp>
    </p:spTree>
    <p:extLst>
      <p:ext uri="{BB962C8B-B14F-4D97-AF65-F5344CB8AC3E}">
        <p14:creationId xmlns:p14="http://schemas.microsoft.com/office/powerpoint/2010/main" val="931567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 name="Rectangle 16">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18">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20">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Segnaposto contenuto 7" descr="Immagine che contiene testo, lavagnabianca&#10;&#10;Descrizione generata automaticamente">
            <a:extLst>
              <a:ext uri="{FF2B5EF4-FFF2-40B4-BE49-F238E27FC236}">
                <a16:creationId xmlns:a16="http://schemas.microsoft.com/office/drawing/2014/main" id="{D853F41F-47FE-B846-88F4-6007CABED0B0}"/>
              </a:ext>
            </a:extLst>
          </p:cNvPr>
          <p:cNvPicPr>
            <a:picLocks noChangeAspect="1"/>
          </p:cNvPicPr>
          <p:nvPr/>
        </p:nvPicPr>
        <p:blipFill rotWithShape="1">
          <a:blip r:embed="rId3"/>
          <a:srcRect l="7340" r="8264" b="1"/>
          <a:stretch/>
        </p:blipFill>
        <p:spPr>
          <a:xfrm rot="5400000">
            <a:off x="-381793" y="381795"/>
            <a:ext cx="6858000" cy="6094409"/>
          </a:xfrm>
          <a:prstGeom prst="rect">
            <a:avLst/>
          </a:prstGeom>
        </p:spPr>
      </p:pic>
      <p:pic>
        <p:nvPicPr>
          <p:cNvPr id="10" name="Segnaposto contenuto 9" descr="Immagine che contiene testo, lavagnabianca&#10;&#10;Descrizione generata automaticamente">
            <a:extLst>
              <a:ext uri="{FF2B5EF4-FFF2-40B4-BE49-F238E27FC236}">
                <a16:creationId xmlns:a16="http://schemas.microsoft.com/office/drawing/2014/main" id="{99C3BA66-4F94-D648-A8B4-55D24C800DCE}"/>
              </a:ext>
            </a:extLst>
          </p:cNvPr>
          <p:cNvPicPr>
            <a:picLocks noGrp="1" noChangeAspect="1"/>
          </p:cNvPicPr>
          <p:nvPr>
            <p:ph sz="half" idx="2"/>
          </p:nvPr>
        </p:nvPicPr>
        <p:blipFill rotWithShape="1">
          <a:blip r:embed="rId4"/>
          <a:srcRect r="15604" b="1"/>
          <a:stretch/>
        </p:blipFill>
        <p:spPr>
          <a:xfrm rot="5400000">
            <a:off x="5714255" y="381795"/>
            <a:ext cx="6858000" cy="6094409"/>
          </a:xfrm>
          <a:prstGeom prst="rect">
            <a:avLst/>
          </a:prstGeom>
        </p:spPr>
      </p:pic>
      <p:sp>
        <p:nvSpPr>
          <p:cNvPr id="41" name="Rectangle 24">
            <a:extLst>
              <a:ext uri="{FF2B5EF4-FFF2-40B4-BE49-F238E27FC236}">
                <a16:creationId xmlns:a16="http://schemas.microsoft.com/office/drawing/2014/main" id="{D3356D18-B5E6-44B1-ADBC-7094E0DCC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26">
            <a:extLst>
              <a:ext uri="{FF2B5EF4-FFF2-40B4-BE49-F238E27FC236}">
                <a16:creationId xmlns:a16="http://schemas.microsoft.com/office/drawing/2014/main" id="{BE7A374D-06C5-4ECA-9F91-7183DD3D8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3127" y="2579935"/>
            <a:ext cx="4070579" cy="0"/>
          </a:xfrm>
          <a:prstGeom prst="line">
            <a:avLst/>
          </a:prstGeom>
          <a:ln w="31750">
            <a:solidFill>
              <a:srgbClr val="B9533A"/>
            </a:solidFill>
          </a:ln>
        </p:spPr>
        <p:style>
          <a:lnRef idx="3">
            <a:schemeClr val="accent1"/>
          </a:lnRef>
          <a:fillRef idx="0">
            <a:schemeClr val="accent1"/>
          </a:fillRef>
          <a:effectRef idx="2">
            <a:schemeClr val="accent1"/>
          </a:effectRef>
          <a:fontRef idx="minor">
            <a:schemeClr val="tx1"/>
          </a:fontRef>
        </p:style>
      </p:cxnSp>
      <p:sp>
        <p:nvSpPr>
          <p:cNvPr id="2" name="Titolo 1">
            <a:extLst>
              <a:ext uri="{FF2B5EF4-FFF2-40B4-BE49-F238E27FC236}">
                <a16:creationId xmlns:a16="http://schemas.microsoft.com/office/drawing/2014/main" id="{71806E6B-9C1E-E542-A0BC-31520BB67AD4}"/>
              </a:ext>
            </a:extLst>
          </p:cNvPr>
          <p:cNvSpPr>
            <a:spLocks noGrp="1"/>
          </p:cNvSpPr>
          <p:nvPr>
            <p:ph type="title"/>
          </p:nvPr>
        </p:nvSpPr>
        <p:spPr>
          <a:xfrm>
            <a:off x="4053128" y="1530700"/>
            <a:ext cx="4070578" cy="1049235"/>
          </a:xfrm>
        </p:spPr>
        <p:txBody>
          <a:bodyPr vert="horz" lIns="91440" tIns="45720" rIns="91440" bIns="45720" rtlCol="0" anchor="ctr">
            <a:normAutofit/>
          </a:bodyPr>
          <a:lstStyle/>
          <a:p>
            <a:pPr algn="ctr"/>
            <a:r>
              <a:rPr lang="en-US" dirty="0" err="1">
                <a:solidFill>
                  <a:srgbClr val="FFFFFE"/>
                </a:solidFill>
              </a:rPr>
              <a:t>Orazioni</a:t>
            </a:r>
            <a:r>
              <a:rPr lang="en-US" dirty="0">
                <a:solidFill>
                  <a:srgbClr val="FFFFFE"/>
                </a:solidFill>
              </a:rPr>
              <a:t> </a:t>
            </a:r>
            <a:r>
              <a:rPr lang="en-US" dirty="0" err="1">
                <a:solidFill>
                  <a:srgbClr val="FFFFFE"/>
                </a:solidFill>
              </a:rPr>
              <a:t>sul</a:t>
            </a:r>
            <a:r>
              <a:rPr lang="en-US" dirty="0">
                <a:solidFill>
                  <a:srgbClr val="FFFFFE"/>
                </a:solidFill>
              </a:rPr>
              <a:t> </a:t>
            </a:r>
            <a:r>
              <a:rPr lang="en-US" dirty="0" err="1">
                <a:solidFill>
                  <a:srgbClr val="FFFFFE"/>
                </a:solidFill>
              </a:rPr>
              <a:t>popolo</a:t>
            </a:r>
            <a:endParaRPr lang="en-US" dirty="0">
              <a:solidFill>
                <a:srgbClr val="FFFFFE"/>
              </a:solidFill>
            </a:endParaRPr>
          </a:p>
        </p:txBody>
      </p:sp>
      <p:sp>
        <p:nvSpPr>
          <p:cNvPr id="14" name="Content Placeholder 13">
            <a:extLst>
              <a:ext uri="{FF2B5EF4-FFF2-40B4-BE49-F238E27FC236}">
                <a16:creationId xmlns:a16="http://schemas.microsoft.com/office/drawing/2014/main" id="{E549A2E9-C03F-4786-886F-C1CA99E1D180}"/>
              </a:ext>
            </a:extLst>
          </p:cNvPr>
          <p:cNvSpPr>
            <a:spLocks noGrp="1"/>
          </p:cNvSpPr>
          <p:nvPr>
            <p:ph sz="half" idx="1"/>
          </p:nvPr>
        </p:nvSpPr>
        <p:spPr>
          <a:xfrm>
            <a:off x="4053128" y="2723314"/>
            <a:ext cx="4070578" cy="2613612"/>
          </a:xfrm>
        </p:spPr>
        <p:txBody>
          <a:bodyPr vert="horz" lIns="91440" tIns="45720" rIns="91440" bIns="45720" rtlCol="0" anchor="t">
            <a:normAutofit/>
          </a:bodyPr>
          <a:lstStyle/>
          <a:p>
            <a:pPr>
              <a:buClr>
                <a:srgbClr val="B9533A"/>
              </a:buClr>
            </a:pPr>
            <a:r>
              <a:rPr lang="en-US" dirty="0" err="1">
                <a:solidFill>
                  <a:srgbClr val="FFFFFE"/>
                </a:solidFill>
              </a:rPr>
              <a:t>Ferie</a:t>
            </a:r>
            <a:r>
              <a:rPr lang="en-US" dirty="0">
                <a:solidFill>
                  <a:srgbClr val="FFFFFE"/>
                </a:solidFill>
              </a:rPr>
              <a:t> di </a:t>
            </a:r>
            <a:r>
              <a:rPr lang="en-US" dirty="0" err="1">
                <a:solidFill>
                  <a:srgbClr val="FFFFFE"/>
                </a:solidFill>
              </a:rPr>
              <a:t>Quaresima</a:t>
            </a:r>
            <a:r>
              <a:rPr lang="en-US" dirty="0">
                <a:solidFill>
                  <a:srgbClr val="FFFFFE"/>
                </a:solidFill>
              </a:rPr>
              <a:t> (ad libitum)</a:t>
            </a:r>
          </a:p>
          <a:p>
            <a:pPr>
              <a:buClr>
                <a:srgbClr val="B9533A"/>
              </a:buClr>
            </a:pPr>
            <a:r>
              <a:rPr lang="en-US" dirty="0" err="1">
                <a:solidFill>
                  <a:srgbClr val="FFFFFE"/>
                </a:solidFill>
              </a:rPr>
              <a:t>Domeniche</a:t>
            </a:r>
            <a:r>
              <a:rPr lang="en-US" dirty="0">
                <a:solidFill>
                  <a:srgbClr val="FFFFFE"/>
                </a:solidFill>
              </a:rPr>
              <a:t> di </a:t>
            </a:r>
            <a:r>
              <a:rPr lang="en-US" dirty="0" err="1">
                <a:solidFill>
                  <a:srgbClr val="FFFFFE"/>
                </a:solidFill>
              </a:rPr>
              <a:t>Quaresima</a:t>
            </a:r>
            <a:r>
              <a:rPr lang="en-US" dirty="0">
                <a:solidFill>
                  <a:srgbClr val="FFFFFE"/>
                </a:solidFill>
              </a:rPr>
              <a:t> (</a:t>
            </a:r>
            <a:r>
              <a:rPr lang="en-US" dirty="0" err="1">
                <a:solidFill>
                  <a:srgbClr val="FFFFFE"/>
                </a:solidFill>
              </a:rPr>
              <a:t>obbligatorie</a:t>
            </a:r>
            <a:r>
              <a:rPr lang="en-US" dirty="0">
                <a:solidFill>
                  <a:srgbClr val="FFFFFE"/>
                </a:solidFill>
              </a:rPr>
              <a:t>)</a:t>
            </a:r>
          </a:p>
          <a:p>
            <a:pPr>
              <a:buClr>
                <a:srgbClr val="B9533A"/>
              </a:buClr>
            </a:pPr>
            <a:endParaRPr lang="en-US" dirty="0">
              <a:solidFill>
                <a:srgbClr val="FFFFFE"/>
              </a:solidFill>
            </a:endParaRPr>
          </a:p>
        </p:txBody>
      </p:sp>
    </p:spTree>
    <p:extLst>
      <p:ext uri="{BB962C8B-B14F-4D97-AF65-F5344CB8AC3E}">
        <p14:creationId xmlns:p14="http://schemas.microsoft.com/office/powerpoint/2010/main" val="41300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F083E-0283-C54C-B36C-72777F8D7EC5}"/>
              </a:ext>
            </a:extLst>
          </p:cNvPr>
          <p:cNvSpPr>
            <a:spLocks noGrp="1"/>
          </p:cNvSpPr>
          <p:nvPr>
            <p:ph type="title"/>
          </p:nvPr>
        </p:nvSpPr>
        <p:spPr/>
        <p:txBody>
          <a:bodyPr/>
          <a:lstStyle/>
          <a:p>
            <a:pPr algn="ctr"/>
            <a:r>
              <a:rPr lang="en-US" dirty="0" err="1">
                <a:solidFill>
                  <a:srgbClr val="C00000"/>
                </a:solidFill>
              </a:rPr>
              <a:t>Orazioni</a:t>
            </a:r>
            <a:r>
              <a:rPr lang="en-US" dirty="0">
                <a:solidFill>
                  <a:srgbClr val="C00000"/>
                </a:solidFill>
              </a:rPr>
              <a:t> </a:t>
            </a:r>
            <a:r>
              <a:rPr lang="en-US" dirty="0" err="1">
                <a:solidFill>
                  <a:srgbClr val="C00000"/>
                </a:solidFill>
              </a:rPr>
              <a:t>sul</a:t>
            </a:r>
            <a:r>
              <a:rPr lang="en-US" dirty="0">
                <a:solidFill>
                  <a:srgbClr val="C00000"/>
                </a:solidFill>
              </a:rPr>
              <a:t> </a:t>
            </a:r>
            <a:r>
              <a:rPr lang="en-US" dirty="0" err="1">
                <a:solidFill>
                  <a:srgbClr val="C00000"/>
                </a:solidFill>
              </a:rPr>
              <a:t>popolo</a:t>
            </a:r>
            <a:endParaRPr lang="it-IT" dirty="0">
              <a:solidFill>
                <a:srgbClr val="C00000"/>
              </a:solidFill>
            </a:endParaRPr>
          </a:p>
        </p:txBody>
      </p:sp>
      <p:pic>
        <p:nvPicPr>
          <p:cNvPr id="7" name="Segnaposto contenuto 6" descr="Immagine che contiene testo&#10;&#10;Descrizione generata automaticamente">
            <a:extLst>
              <a:ext uri="{FF2B5EF4-FFF2-40B4-BE49-F238E27FC236}">
                <a16:creationId xmlns:a16="http://schemas.microsoft.com/office/drawing/2014/main" id="{0CE0DAFC-65E4-BD4E-AF5D-6D7DFB6DA0B2}"/>
              </a:ext>
            </a:extLst>
          </p:cNvPr>
          <p:cNvPicPr>
            <a:picLocks noGrp="1" noChangeAspect="1"/>
          </p:cNvPicPr>
          <p:nvPr>
            <p:ph idx="1"/>
          </p:nvPr>
        </p:nvPicPr>
        <p:blipFill>
          <a:blip r:embed="rId2"/>
          <a:stretch>
            <a:fillRect/>
          </a:stretch>
        </p:blipFill>
        <p:spPr>
          <a:xfrm>
            <a:off x="2486026" y="1976635"/>
            <a:ext cx="8972550" cy="4039137"/>
          </a:xfrm>
        </p:spPr>
      </p:pic>
    </p:spTree>
    <p:extLst>
      <p:ext uri="{BB962C8B-B14F-4D97-AF65-F5344CB8AC3E}">
        <p14:creationId xmlns:p14="http://schemas.microsoft.com/office/powerpoint/2010/main" val="2270877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Immagine 4" descr="Immagine che contiene persona, interni, persone, sala da pranzo&#10;&#10;Descrizione generata automaticamente">
            <a:extLst>
              <a:ext uri="{FF2B5EF4-FFF2-40B4-BE49-F238E27FC236}">
                <a16:creationId xmlns:a16="http://schemas.microsoft.com/office/drawing/2014/main" id="{90A2403A-80E2-A347-9852-01D0520B78D7}"/>
              </a:ext>
            </a:extLst>
          </p:cNvPr>
          <p:cNvPicPr>
            <a:picLocks noChangeAspect="1"/>
          </p:cNvPicPr>
          <p:nvPr/>
        </p:nvPicPr>
        <p:blipFill rotWithShape="1">
          <a:blip r:embed="rId2"/>
          <a:srcRect t="9091" r="15154" b="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7D0BED-E403-A84E-90DC-BEC0A0348097}"/>
              </a:ext>
            </a:extLst>
          </p:cNvPr>
          <p:cNvSpPr>
            <a:spLocks noGrp="1"/>
          </p:cNvSpPr>
          <p:nvPr>
            <p:ph type="title"/>
          </p:nvPr>
        </p:nvSpPr>
        <p:spPr>
          <a:xfrm>
            <a:off x="1304017" y="804520"/>
            <a:ext cx="6815731" cy="1049235"/>
          </a:xfrm>
        </p:spPr>
        <p:txBody>
          <a:bodyPr>
            <a:normAutofit/>
          </a:bodyPr>
          <a:lstStyle/>
          <a:p>
            <a:pPr algn="ctr"/>
            <a:r>
              <a:rPr lang="it-IT" dirty="0">
                <a:solidFill>
                  <a:srgbClr val="FFFFFE"/>
                </a:solidFill>
              </a:rPr>
              <a:t>L’importanza del canto nel messale</a:t>
            </a:r>
          </a:p>
        </p:txBody>
      </p:sp>
      <p:cxnSp>
        <p:nvCxnSpPr>
          <p:cNvPr id="12" name="Straight Connector 11">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595FD7"/>
            </a:solidFill>
          </a:ln>
        </p:spPr>
        <p:style>
          <a:lnRef idx="3">
            <a:schemeClr val="accent1"/>
          </a:lnRef>
          <a:fillRef idx="0">
            <a:schemeClr val="accent1"/>
          </a:fillRef>
          <a:effectRef idx="2">
            <a:schemeClr val="accent1"/>
          </a:effectRef>
          <a:fontRef idx="minor">
            <a:schemeClr val="tx1"/>
          </a:fontRef>
        </p:style>
      </p:cxnSp>
      <p:sp>
        <p:nvSpPr>
          <p:cNvPr id="3" name="Segnaposto contenuto 2">
            <a:extLst>
              <a:ext uri="{FF2B5EF4-FFF2-40B4-BE49-F238E27FC236}">
                <a16:creationId xmlns:a16="http://schemas.microsoft.com/office/drawing/2014/main" id="{EF2BDAF0-0B7D-554B-BA3A-53D85EB85B26}"/>
              </a:ext>
            </a:extLst>
          </p:cNvPr>
          <p:cNvSpPr>
            <a:spLocks noGrp="1"/>
          </p:cNvSpPr>
          <p:nvPr>
            <p:ph idx="1"/>
          </p:nvPr>
        </p:nvSpPr>
        <p:spPr>
          <a:xfrm>
            <a:off x="342901" y="2015733"/>
            <a:ext cx="7776848" cy="4361595"/>
          </a:xfrm>
        </p:spPr>
        <p:txBody>
          <a:bodyPr>
            <a:normAutofit fontScale="92500" lnSpcReduction="10000"/>
          </a:bodyPr>
          <a:lstStyle/>
          <a:p>
            <a:pPr lvl="1">
              <a:lnSpc>
                <a:spcPct val="110000"/>
              </a:lnSpc>
              <a:buClr>
                <a:srgbClr val="595FD7"/>
              </a:buClr>
            </a:pPr>
            <a:r>
              <a:rPr lang="it-IT" dirty="0">
                <a:solidFill>
                  <a:srgbClr val="FFFFFE"/>
                </a:solidFill>
              </a:rPr>
              <a:t>«L’azione liturgica riveste una forma più nobile quando i divini uffici sono celebrati solennemente con il canto, con i sacri ministri e la partecipazione attiva del popolo» (SC n. 113). </a:t>
            </a:r>
          </a:p>
          <a:p>
            <a:pPr lvl="1">
              <a:lnSpc>
                <a:spcPct val="110000"/>
              </a:lnSpc>
              <a:buClr>
                <a:srgbClr val="595FD7"/>
              </a:buClr>
            </a:pPr>
            <a:endParaRPr lang="it-IT" dirty="0">
              <a:solidFill>
                <a:srgbClr val="FFFFFE"/>
              </a:solidFill>
            </a:endParaRPr>
          </a:p>
          <a:p>
            <a:pPr lvl="1">
              <a:lnSpc>
                <a:spcPct val="110000"/>
              </a:lnSpc>
              <a:buClr>
                <a:srgbClr val="595FD7"/>
              </a:buClr>
            </a:pPr>
            <a:r>
              <a:rPr lang="it-IT" dirty="0">
                <a:solidFill>
                  <a:srgbClr val="FFFFFE"/>
                </a:solidFill>
              </a:rPr>
              <a:t>Nella consapevolezza che il canto non è un mero elemento ornamentale ma parte necessaria e integrante della liturgia solenne e che, nella scelta delle parti destinate al canto, è opportuno dare la preferenza a «quelle che devono essere cantate dal sacerdote, dal diacono o dal lettore con la risposta del popolo, o dal sacerdote e dal popolo insieme», si è scelto di inserire nel corpo del testo alcune melodie che si rifanno alle formule gregoriane presenti nell’edizione italiana del Messale Romano del 1983, adeguandole ai nuovi testi. In </a:t>
            </a:r>
            <a:r>
              <a:rPr lang="it-IT" i="1" dirty="0">
                <a:solidFill>
                  <a:srgbClr val="FFFFFE"/>
                </a:solidFill>
              </a:rPr>
              <a:t>Appendice</a:t>
            </a:r>
            <a:r>
              <a:rPr lang="it-IT" dirty="0">
                <a:solidFill>
                  <a:srgbClr val="FFFFFE"/>
                </a:solidFill>
              </a:rPr>
              <a:t> sono state conservate le melodie di nuova composizione già presenti nel Messale Romano del 1983, convalidate dall’esperienza celebrativa maturata negli ultimi decenni.</a:t>
            </a:r>
          </a:p>
          <a:p>
            <a:pPr>
              <a:lnSpc>
                <a:spcPct val="110000"/>
              </a:lnSpc>
              <a:buClr>
                <a:srgbClr val="595FD7"/>
              </a:buClr>
            </a:pPr>
            <a:r>
              <a:rPr lang="it-IT" sz="1800" dirty="0">
                <a:solidFill>
                  <a:srgbClr val="C00000"/>
                </a:solidFill>
              </a:rPr>
              <a:t>Presentazione del Messale CEI, n. 3</a:t>
            </a:r>
          </a:p>
          <a:p>
            <a:pPr>
              <a:lnSpc>
                <a:spcPct val="110000"/>
              </a:lnSpc>
              <a:buClr>
                <a:srgbClr val="595FD7"/>
              </a:buClr>
            </a:pPr>
            <a:endParaRPr lang="it-IT" sz="1400" dirty="0">
              <a:solidFill>
                <a:srgbClr val="FFFFFE"/>
              </a:solidFill>
            </a:endParaRPr>
          </a:p>
        </p:txBody>
      </p:sp>
    </p:spTree>
    <p:extLst>
      <p:ext uri="{BB962C8B-B14F-4D97-AF65-F5344CB8AC3E}">
        <p14:creationId xmlns:p14="http://schemas.microsoft.com/office/powerpoint/2010/main" val="2347904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8C4394-BE4E-4302-AF74-4781C6C66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Segnaposto contenuto 7" descr="Immagine che contiene testo&#10;&#10;Descrizione generata automaticamente">
            <a:extLst>
              <a:ext uri="{FF2B5EF4-FFF2-40B4-BE49-F238E27FC236}">
                <a16:creationId xmlns:a16="http://schemas.microsoft.com/office/drawing/2014/main" id="{8CC79033-2F9A-D240-9451-58A355D0158D}"/>
              </a:ext>
            </a:extLst>
          </p:cNvPr>
          <p:cNvPicPr>
            <a:picLocks noGrp="1" noChangeAspect="1"/>
          </p:cNvPicPr>
          <p:nvPr>
            <p:ph sz="half" idx="1"/>
          </p:nvPr>
        </p:nvPicPr>
        <p:blipFill rotWithShape="1">
          <a:blip r:embed="rId4"/>
          <a:srcRect l="11176" r="4428" b="1"/>
          <a:stretch/>
        </p:blipFill>
        <p:spPr>
          <a:xfrm rot="5400000">
            <a:off x="-381793" y="381795"/>
            <a:ext cx="6858000" cy="6094409"/>
          </a:xfrm>
          <a:prstGeom prst="rect">
            <a:avLst/>
          </a:prstGeom>
        </p:spPr>
      </p:pic>
      <p:pic>
        <p:nvPicPr>
          <p:cNvPr id="10" name="Segnaposto contenuto 9" descr="Immagine che contiene testo&#10;&#10;Descrizione generata automaticamente">
            <a:extLst>
              <a:ext uri="{FF2B5EF4-FFF2-40B4-BE49-F238E27FC236}">
                <a16:creationId xmlns:a16="http://schemas.microsoft.com/office/drawing/2014/main" id="{2038DA60-F176-7B49-ABC2-989D1C096934}"/>
              </a:ext>
            </a:extLst>
          </p:cNvPr>
          <p:cNvPicPr>
            <a:picLocks noGrp="1" noChangeAspect="1"/>
          </p:cNvPicPr>
          <p:nvPr>
            <p:ph sz="half" idx="2"/>
          </p:nvPr>
        </p:nvPicPr>
        <p:blipFill rotWithShape="1">
          <a:blip r:embed="rId5"/>
          <a:srcRect l="10374" r="22977"/>
          <a:stretch/>
        </p:blipFill>
        <p:spPr>
          <a:xfrm>
            <a:off x="6096051" y="10"/>
            <a:ext cx="6094409" cy="6857990"/>
          </a:xfrm>
          <a:prstGeom prst="rect">
            <a:avLst/>
          </a:prstGeom>
        </p:spPr>
      </p:pic>
      <p:sp>
        <p:nvSpPr>
          <p:cNvPr id="23" name="Rectangle 22">
            <a:extLst>
              <a:ext uri="{FF2B5EF4-FFF2-40B4-BE49-F238E27FC236}">
                <a16:creationId xmlns:a16="http://schemas.microsoft.com/office/drawing/2014/main" id="{DDCFE43D-D67B-409E-8B4A-797EB60E6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7759" y="4411985"/>
            <a:ext cx="9616484" cy="1728068"/>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96A7D3D4-967E-764C-AC19-45ABA99F0372}"/>
              </a:ext>
            </a:extLst>
          </p:cNvPr>
          <p:cNvSpPr>
            <a:spLocks noGrp="1"/>
          </p:cNvSpPr>
          <p:nvPr>
            <p:ph type="title"/>
          </p:nvPr>
        </p:nvSpPr>
        <p:spPr>
          <a:xfrm>
            <a:off x="1448982" y="4573888"/>
            <a:ext cx="9288768" cy="744349"/>
          </a:xfrm>
        </p:spPr>
        <p:txBody>
          <a:bodyPr vert="horz" lIns="91440" tIns="45720" rIns="91440" bIns="0" rtlCol="0" anchor="b">
            <a:normAutofit fontScale="90000"/>
          </a:bodyPr>
          <a:lstStyle/>
          <a:p>
            <a:pPr algn="ctr"/>
            <a:r>
              <a:rPr lang="it-IT" sz="4400" dirty="0">
                <a:solidFill>
                  <a:srgbClr val="FFFFFE"/>
                </a:solidFill>
              </a:rPr>
              <a:t>il canto non è un mero elemento ornamentale ma parte necessaria e integrante della liturgia</a:t>
            </a:r>
            <a:endParaRPr lang="en-US" sz="4400" dirty="0">
              <a:solidFill>
                <a:srgbClr val="FFFFFE"/>
              </a:solidFill>
            </a:endParaRPr>
          </a:p>
        </p:txBody>
      </p:sp>
      <p:cxnSp>
        <p:nvCxnSpPr>
          <p:cNvPr id="25" name="Straight Connector 24">
            <a:extLst>
              <a:ext uri="{FF2B5EF4-FFF2-40B4-BE49-F238E27FC236}">
                <a16:creationId xmlns:a16="http://schemas.microsoft.com/office/drawing/2014/main" id="{245DA1AA-7B0E-4497-9FC1-9357D36B3C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865" y="5507200"/>
            <a:ext cx="9288885" cy="0"/>
          </a:xfrm>
          <a:prstGeom prst="line">
            <a:avLst/>
          </a:prstGeom>
          <a:ln w="31750">
            <a:solidFill>
              <a:srgbClr val="A58967"/>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6435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8" name="Rectangle 27">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29">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olo 6">
            <a:extLst>
              <a:ext uri="{FF2B5EF4-FFF2-40B4-BE49-F238E27FC236}">
                <a16:creationId xmlns:a16="http://schemas.microsoft.com/office/drawing/2014/main" id="{39502F4B-7EAD-1145-9BEF-338C64C4E0EF}"/>
              </a:ext>
            </a:extLst>
          </p:cNvPr>
          <p:cNvSpPr>
            <a:spLocks noGrp="1"/>
          </p:cNvSpPr>
          <p:nvPr>
            <p:ph type="title"/>
          </p:nvPr>
        </p:nvSpPr>
        <p:spPr>
          <a:xfrm>
            <a:off x="1451579" y="804519"/>
            <a:ext cx="5785151" cy="1049235"/>
          </a:xfrm>
        </p:spPr>
        <p:txBody>
          <a:bodyPr vert="horz" lIns="91440" tIns="45720" rIns="91440" bIns="45720" rtlCol="0" anchor="t">
            <a:normAutofit/>
          </a:bodyPr>
          <a:lstStyle/>
          <a:p>
            <a:r>
              <a:rPr lang="en-US" sz="3200" cap="none" dirty="0" err="1"/>
              <a:t>Alcune</a:t>
            </a:r>
            <a:r>
              <a:rPr lang="en-US" sz="3200" cap="none" dirty="0"/>
              <a:t> </a:t>
            </a:r>
            <a:r>
              <a:rPr lang="en-US" sz="3200" cap="none" dirty="0" err="1"/>
              <a:t>informazioni</a:t>
            </a:r>
            <a:r>
              <a:rPr lang="en-US" sz="3200" cap="none" dirty="0"/>
              <a:t> </a:t>
            </a:r>
            <a:r>
              <a:rPr lang="en-US" sz="3200" cap="none" dirty="0" err="1"/>
              <a:t>sul</a:t>
            </a:r>
            <a:r>
              <a:rPr lang="en-US" sz="3200" cap="none" dirty="0"/>
              <a:t> volume…</a:t>
            </a:r>
          </a:p>
        </p:txBody>
      </p:sp>
      <p:sp>
        <p:nvSpPr>
          <p:cNvPr id="100" name="Rectangle 31">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egnaposto testo 8">
            <a:extLst>
              <a:ext uri="{FF2B5EF4-FFF2-40B4-BE49-F238E27FC236}">
                <a16:creationId xmlns:a16="http://schemas.microsoft.com/office/drawing/2014/main" id="{D7FA086C-9B96-8C46-841E-1545E917D49A}"/>
              </a:ext>
            </a:extLst>
          </p:cNvPr>
          <p:cNvSpPr>
            <a:spLocks noGrp="1"/>
          </p:cNvSpPr>
          <p:nvPr>
            <p:ph type="body" sz="half" idx="2"/>
          </p:nvPr>
        </p:nvSpPr>
        <p:spPr>
          <a:xfrm>
            <a:off x="214313" y="2015731"/>
            <a:ext cx="7392076" cy="4037748"/>
          </a:xfrm>
        </p:spPr>
        <p:txBody>
          <a:bodyPr vert="horz" lIns="91440" tIns="45720" rIns="91440" bIns="45720" rtlCol="0" anchor="t">
            <a:normAutofit fontScale="92500"/>
          </a:bodyPr>
          <a:lstStyle/>
          <a:p>
            <a:pPr marL="114300" indent="-342900">
              <a:buFont typeface="+mj-lt"/>
              <a:buAutoNum type="arabicPeriod"/>
            </a:pPr>
            <a:r>
              <a:rPr lang="en-US" dirty="0"/>
              <a:t>Unico </a:t>
            </a:r>
            <a:r>
              <a:rPr lang="en-US" dirty="0" err="1"/>
              <a:t>formato</a:t>
            </a:r>
            <a:r>
              <a:rPr lang="en-US" dirty="0"/>
              <a:t> </a:t>
            </a:r>
            <a:r>
              <a:rPr lang="en-US" dirty="0" err="1"/>
              <a:t>mediano</a:t>
            </a:r>
            <a:r>
              <a:rPr lang="en-US" dirty="0"/>
              <a:t> (19 x 27 x 7,5 cm)</a:t>
            </a:r>
          </a:p>
          <a:p>
            <a:pPr marL="114300" indent="-342900">
              <a:buFont typeface="+mj-lt"/>
              <a:buAutoNum type="arabicPeriod"/>
            </a:pPr>
            <a:r>
              <a:rPr lang="en-US" dirty="0" err="1"/>
              <a:t>Pagine</a:t>
            </a:r>
            <a:r>
              <a:rPr lang="en-US" dirty="0"/>
              <a:t>: 1200</a:t>
            </a:r>
          </a:p>
          <a:p>
            <a:pPr marL="114300" indent="-342900">
              <a:buFont typeface="+mj-lt"/>
              <a:buAutoNum type="arabicPeriod"/>
            </a:pPr>
            <a:r>
              <a:rPr lang="en-US" dirty="0"/>
              <a:t>Volume </a:t>
            </a:r>
            <a:r>
              <a:rPr lang="en-US" dirty="0" err="1"/>
              <a:t>rilegato</a:t>
            </a:r>
            <a:r>
              <a:rPr lang="en-US" dirty="0"/>
              <a:t> e </a:t>
            </a:r>
            <a:r>
              <a:rPr lang="en-US" dirty="0" err="1"/>
              <a:t>incernierato</a:t>
            </a:r>
            <a:r>
              <a:rPr lang="en-US" dirty="0"/>
              <a:t> con </a:t>
            </a:r>
            <a:r>
              <a:rPr lang="en-US" dirty="0" err="1"/>
              <a:t>braghette</a:t>
            </a:r>
            <a:r>
              <a:rPr lang="en-US" dirty="0"/>
              <a:t> in </a:t>
            </a:r>
            <a:r>
              <a:rPr lang="en-US" dirty="0" err="1"/>
              <a:t>tela</a:t>
            </a:r>
            <a:r>
              <a:rPr lang="en-US" dirty="0"/>
              <a:t> e </a:t>
            </a:r>
            <a:r>
              <a:rPr lang="en-US" dirty="0" err="1"/>
              <a:t>ulteriori</a:t>
            </a:r>
            <a:r>
              <a:rPr lang="en-US" dirty="0"/>
              <a:t> </a:t>
            </a:r>
            <a:r>
              <a:rPr lang="en-US" dirty="0" err="1"/>
              <a:t>fascette</a:t>
            </a:r>
            <a:endParaRPr lang="en-US" dirty="0"/>
          </a:p>
          <a:p>
            <a:pPr marL="114300" indent="-342900">
              <a:buFont typeface="+mj-lt"/>
              <a:buAutoNum type="arabicPeriod"/>
            </a:pPr>
            <a:r>
              <a:rPr lang="en-US" dirty="0"/>
              <a:t>Stampa interna a sei </a:t>
            </a:r>
            <a:r>
              <a:rPr lang="en-US" dirty="0" err="1"/>
              <a:t>colori</a:t>
            </a:r>
            <a:r>
              <a:rPr lang="en-US" dirty="0"/>
              <a:t> (</a:t>
            </a:r>
            <a:r>
              <a:rPr lang="en-US" dirty="0" err="1"/>
              <a:t>quadricromia</a:t>
            </a:r>
            <a:r>
              <a:rPr lang="en-US" dirty="0"/>
              <a:t>  + 2 </a:t>
            </a:r>
            <a:r>
              <a:rPr lang="en-US" dirty="0" err="1"/>
              <a:t>colori</a:t>
            </a:r>
            <a:r>
              <a:rPr lang="en-US" dirty="0"/>
              <a:t> </a:t>
            </a:r>
            <a:r>
              <a:rPr lang="en-US" dirty="0" err="1"/>
              <a:t>speciali</a:t>
            </a:r>
            <a:r>
              <a:rPr lang="en-US" dirty="0"/>
              <a:t>)</a:t>
            </a:r>
          </a:p>
          <a:p>
            <a:pPr marL="114300" indent="-342900">
              <a:buFont typeface="+mj-lt"/>
              <a:buAutoNum type="arabicPeriod"/>
            </a:pPr>
            <a:r>
              <a:rPr lang="en-US" dirty="0"/>
              <a:t>Carta </a:t>
            </a:r>
            <a:r>
              <a:rPr lang="en-US" dirty="0" err="1"/>
              <a:t>naturale</a:t>
            </a:r>
            <a:r>
              <a:rPr lang="en-US" dirty="0"/>
              <a:t> </a:t>
            </a:r>
            <a:r>
              <a:rPr lang="en-US" dirty="0" err="1"/>
              <a:t>avoriata</a:t>
            </a:r>
            <a:r>
              <a:rPr lang="en-US" dirty="0"/>
              <a:t> (</a:t>
            </a:r>
            <a:r>
              <a:rPr lang="en-US" dirty="0" err="1"/>
              <a:t>grammatura</a:t>
            </a:r>
            <a:r>
              <a:rPr lang="en-US" dirty="0"/>
              <a:t> 70 gr; 80 gr per le pp. </a:t>
            </a:r>
            <a:r>
              <a:rPr lang="en-US" dirty="0" err="1"/>
              <a:t>dell’Ordinario</a:t>
            </a:r>
            <a:r>
              <a:rPr lang="en-US" dirty="0"/>
              <a:t> </a:t>
            </a:r>
            <a:r>
              <a:rPr lang="en-US" dirty="0" err="1"/>
              <a:t>della</a:t>
            </a:r>
            <a:r>
              <a:rPr lang="en-US" dirty="0"/>
              <a:t> </a:t>
            </a:r>
            <a:r>
              <a:rPr lang="en-US" dirty="0" err="1"/>
              <a:t>Messa</a:t>
            </a:r>
            <a:r>
              <a:rPr lang="en-US" dirty="0"/>
              <a:t>, </a:t>
            </a:r>
            <a:r>
              <a:rPr lang="en-US" dirty="0" err="1"/>
              <a:t>più</a:t>
            </a:r>
            <a:r>
              <a:rPr lang="en-US" dirty="0"/>
              <a:t> </a:t>
            </a:r>
            <a:r>
              <a:rPr lang="en-US" dirty="0" err="1"/>
              <a:t>esposte</a:t>
            </a:r>
            <a:r>
              <a:rPr lang="en-US" dirty="0"/>
              <a:t> </a:t>
            </a:r>
            <a:r>
              <a:rPr lang="en-US" dirty="0" err="1"/>
              <a:t>all’usura</a:t>
            </a:r>
            <a:r>
              <a:rPr lang="en-US" dirty="0"/>
              <a:t>)</a:t>
            </a:r>
          </a:p>
          <a:p>
            <a:pPr marL="114300" indent="-342900">
              <a:buFont typeface="+mj-lt"/>
              <a:buAutoNum type="arabicPeriod"/>
            </a:pPr>
            <a:r>
              <a:rPr lang="en-US" dirty="0"/>
              <a:t>Carattere: “requiem”, </a:t>
            </a:r>
            <a:r>
              <a:rPr lang="en-US" dirty="0" err="1"/>
              <a:t>derivato</a:t>
            </a:r>
            <a:r>
              <a:rPr lang="en-US" dirty="0"/>
              <a:t> </a:t>
            </a:r>
            <a:r>
              <a:rPr lang="en-US" dirty="0" err="1"/>
              <a:t>dai</a:t>
            </a:r>
            <a:r>
              <a:rPr lang="en-US" dirty="0"/>
              <a:t> </a:t>
            </a:r>
            <a:r>
              <a:rPr lang="en-US" dirty="0" err="1"/>
              <a:t>caratteri</a:t>
            </a:r>
            <a:r>
              <a:rPr lang="en-US" dirty="0"/>
              <a:t> “</a:t>
            </a:r>
            <a:r>
              <a:rPr lang="en-US" dirty="0" err="1"/>
              <a:t>antiqua</a:t>
            </a:r>
            <a:r>
              <a:rPr lang="en-US" dirty="0"/>
              <a:t>” </a:t>
            </a:r>
            <a:r>
              <a:rPr lang="en-US" dirty="0" err="1"/>
              <a:t>che</a:t>
            </a:r>
            <a:r>
              <a:rPr lang="en-US" dirty="0"/>
              <a:t> </a:t>
            </a:r>
            <a:r>
              <a:rPr lang="en-US" dirty="0" err="1"/>
              <a:t>unisce</a:t>
            </a:r>
            <a:r>
              <a:rPr lang="en-US" dirty="0"/>
              <a:t> </a:t>
            </a:r>
            <a:r>
              <a:rPr lang="en-US" dirty="0" err="1"/>
              <a:t>leggibilità</a:t>
            </a:r>
            <a:r>
              <a:rPr lang="en-US" dirty="0"/>
              <a:t> ed </a:t>
            </a:r>
            <a:r>
              <a:rPr lang="en-US" dirty="0" err="1"/>
              <a:t>eleganza</a:t>
            </a:r>
            <a:endParaRPr lang="en-US" dirty="0"/>
          </a:p>
          <a:p>
            <a:pPr marL="114300" indent="-342900">
              <a:buFont typeface="+mj-lt"/>
              <a:buAutoNum type="arabicPeriod"/>
            </a:pPr>
            <a:r>
              <a:rPr lang="en-US" dirty="0"/>
              <a:t>Progetto </a:t>
            </a:r>
            <a:r>
              <a:rPr lang="en-US" dirty="0" err="1"/>
              <a:t>grafico</a:t>
            </a:r>
            <a:r>
              <a:rPr lang="en-US" dirty="0"/>
              <a:t>: Studio </a:t>
            </a:r>
            <a:r>
              <a:rPr lang="en-US" dirty="0" err="1"/>
              <a:t>Cerri</a:t>
            </a:r>
            <a:r>
              <a:rPr lang="en-US" dirty="0"/>
              <a:t> di Milano</a:t>
            </a:r>
          </a:p>
          <a:p>
            <a:pPr marL="114300" indent="-342900">
              <a:buFont typeface="+mj-lt"/>
              <a:buAutoNum type="arabicPeriod"/>
            </a:pPr>
            <a:r>
              <a:rPr lang="en-US" dirty="0" err="1"/>
              <a:t>Tipografia</a:t>
            </a:r>
            <a:r>
              <a:rPr lang="en-US" dirty="0"/>
              <a:t>: </a:t>
            </a:r>
            <a:r>
              <a:rPr lang="en-US" dirty="0" err="1"/>
              <a:t>ditta</a:t>
            </a:r>
            <a:r>
              <a:rPr lang="en-US" dirty="0"/>
              <a:t> </a:t>
            </a:r>
            <a:r>
              <a:rPr lang="en-US" dirty="0" err="1"/>
              <a:t>Grafica</a:t>
            </a:r>
            <a:r>
              <a:rPr lang="en-US" dirty="0"/>
              <a:t> </a:t>
            </a:r>
            <a:r>
              <a:rPr lang="en-US" dirty="0" err="1"/>
              <a:t>Mariani</a:t>
            </a:r>
            <a:r>
              <a:rPr lang="en-US" dirty="0"/>
              <a:t> di </a:t>
            </a:r>
            <a:r>
              <a:rPr lang="en-US" dirty="0" err="1"/>
              <a:t>Lariano</a:t>
            </a:r>
            <a:r>
              <a:rPr lang="en-US" dirty="0"/>
              <a:t> </a:t>
            </a:r>
            <a:r>
              <a:rPr lang="en-US" dirty="0" err="1"/>
              <a:t>Comense</a:t>
            </a:r>
            <a:endParaRPr lang="en-US" dirty="0"/>
          </a:p>
          <a:p>
            <a:pPr marL="114300" indent="-342900">
              <a:buFont typeface="+mj-lt"/>
              <a:buAutoNum type="arabicPeriod"/>
            </a:pPr>
            <a:r>
              <a:rPr lang="en-US" dirty="0"/>
              <a:t>Studio e </a:t>
            </a:r>
            <a:r>
              <a:rPr lang="en-US" dirty="0" err="1"/>
              <a:t>realizzazione</a:t>
            </a:r>
            <a:r>
              <a:rPr lang="en-US" dirty="0"/>
              <a:t> </a:t>
            </a:r>
            <a:r>
              <a:rPr lang="en-US" dirty="0" err="1"/>
              <a:t>iconografica</a:t>
            </a:r>
            <a:r>
              <a:rPr lang="en-US" dirty="0"/>
              <a:t>: </a:t>
            </a:r>
            <a:r>
              <a:rPr lang="en-US" dirty="0" err="1"/>
              <a:t>artista</a:t>
            </a:r>
            <a:r>
              <a:rPr lang="en-US" dirty="0"/>
              <a:t> </a:t>
            </a:r>
            <a:r>
              <a:rPr lang="en-US" dirty="0" err="1"/>
              <a:t>Mimmo</a:t>
            </a:r>
            <a:r>
              <a:rPr lang="en-US" dirty="0"/>
              <a:t> Paladino</a:t>
            </a:r>
          </a:p>
          <a:p>
            <a:pPr indent="-228600">
              <a:buFont typeface="Arial" panose="020B0604020202020204" pitchFamily="34" charset="0"/>
              <a:buChar char="•"/>
            </a:pPr>
            <a:endParaRPr lang="en-US" dirty="0"/>
          </a:p>
        </p:txBody>
      </p:sp>
      <p:pic>
        <p:nvPicPr>
          <p:cNvPr id="11" name="Segnaposto contenuto 10" descr="Immagine che contiene edificio, tavolo, sedendo, scrivania&#10;&#10;Descrizione generata automaticamente">
            <a:extLst>
              <a:ext uri="{FF2B5EF4-FFF2-40B4-BE49-F238E27FC236}">
                <a16:creationId xmlns:a16="http://schemas.microsoft.com/office/drawing/2014/main" id="{277BEFFC-AB29-5C45-A75B-B6984C2C44B8}"/>
              </a:ext>
            </a:extLst>
          </p:cNvPr>
          <p:cNvPicPr>
            <a:picLocks noGrp="1" noChangeAspect="1"/>
          </p:cNvPicPr>
          <p:nvPr>
            <p:ph idx="1"/>
          </p:nvPr>
        </p:nvPicPr>
        <p:blipFill>
          <a:blip r:embed="rId4"/>
          <a:stretch>
            <a:fillRect/>
          </a:stretch>
        </p:blipFill>
        <p:spPr>
          <a:xfrm>
            <a:off x="8453513" y="205229"/>
            <a:ext cx="2521401" cy="3067962"/>
          </a:xfrm>
          <a:prstGeom prst="rect">
            <a:avLst/>
          </a:prstGeom>
        </p:spPr>
      </p:pic>
      <p:pic>
        <p:nvPicPr>
          <p:cNvPr id="15" name="Immagine 14" descr="Immagine che contiene interni, sedendo, tavolo, libro&#10;&#10;Descrizione generata automaticamente">
            <a:extLst>
              <a:ext uri="{FF2B5EF4-FFF2-40B4-BE49-F238E27FC236}">
                <a16:creationId xmlns:a16="http://schemas.microsoft.com/office/drawing/2014/main" id="{86B7107F-2E8D-0E4B-B21E-6A32954A5DC4}"/>
              </a:ext>
            </a:extLst>
          </p:cNvPr>
          <p:cNvPicPr>
            <a:picLocks noChangeAspect="1"/>
          </p:cNvPicPr>
          <p:nvPr/>
        </p:nvPicPr>
        <p:blipFill>
          <a:blip r:embed="rId5"/>
          <a:stretch>
            <a:fillRect/>
          </a:stretch>
        </p:blipFill>
        <p:spPr>
          <a:xfrm>
            <a:off x="7935545" y="3469287"/>
            <a:ext cx="3322542" cy="2491907"/>
          </a:xfrm>
          <a:prstGeom prst="rect">
            <a:avLst/>
          </a:prstGeom>
        </p:spPr>
      </p:pic>
      <p:pic>
        <p:nvPicPr>
          <p:cNvPr id="34" name="Picture 33">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1" name="Straight Connector 35">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EDC6091-E319-8A43-9383-55D3754C55D0}"/>
              </a:ext>
            </a:extLst>
          </p:cNvPr>
          <p:cNvSpPr txBox="1"/>
          <p:nvPr/>
        </p:nvSpPr>
        <p:spPr>
          <a:xfrm>
            <a:off x="10744200" y="3284621"/>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719713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2A80D0F-2551-E843-B5F7-0B1E5757BACB}"/>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Come </a:t>
            </a:r>
            <a:r>
              <a:rPr lang="en-US" sz="7200" dirty="0" err="1">
                <a:solidFill>
                  <a:srgbClr val="454545"/>
                </a:solidFill>
              </a:rPr>
              <a:t>nasce</a:t>
            </a:r>
            <a:r>
              <a:rPr lang="en-US" sz="7200" dirty="0">
                <a:solidFill>
                  <a:srgbClr val="454545"/>
                </a:solidFill>
              </a:rPr>
              <a:t> il </a:t>
            </a:r>
            <a:r>
              <a:rPr lang="en-US" sz="7200" dirty="0" err="1">
                <a:solidFill>
                  <a:srgbClr val="454545"/>
                </a:solidFill>
              </a:rPr>
              <a:t>messale</a:t>
            </a:r>
            <a:r>
              <a:rPr lang="en-US" sz="7200" dirty="0">
                <a:solidFill>
                  <a:srgbClr val="454545"/>
                </a:solidFill>
              </a:rPr>
              <a:t>?</a:t>
            </a:r>
          </a:p>
        </p:txBody>
      </p:sp>
      <p:pic>
        <p:nvPicPr>
          <p:cNvPr id="28" name="Picture 2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6884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C84F09-EB8D-B44E-9C48-7A63F4F5072C}"/>
              </a:ext>
            </a:extLst>
          </p:cNvPr>
          <p:cNvSpPr>
            <a:spLocks noGrp="1"/>
          </p:cNvSpPr>
          <p:nvPr>
            <p:ph type="title"/>
          </p:nvPr>
        </p:nvSpPr>
        <p:spPr/>
        <p:txBody>
          <a:bodyPr>
            <a:normAutofit fontScale="90000"/>
          </a:bodyPr>
          <a:lstStyle/>
          <a:p>
            <a:pPr algn="ctr">
              <a:defRPr/>
            </a:pPr>
            <a:br>
              <a:rPr lang="it-IT" altLang="it-IT" sz="3100" i="1">
                <a:ea typeface="ＭＳ Ｐゴシック" panose="020B0600070205080204" pitchFamily="34" charset="-128"/>
              </a:rPr>
            </a:br>
            <a:r>
              <a:rPr lang="it-IT" altLang="it-IT" sz="3100" i="1">
                <a:ea typeface="ＭＳ Ｐゴシック" panose="020B0600070205080204" pitchFamily="34" charset="-128"/>
              </a:rPr>
              <a:t>Libelli Missarum </a:t>
            </a:r>
            <a:r>
              <a:rPr lang="it-IT" altLang="it-IT" sz="3100">
                <a:ea typeface="ＭＳ Ｐゴシック" panose="020B0600070205080204" pitchFamily="34" charset="-128"/>
              </a:rPr>
              <a:t>e Sacramentario</a:t>
            </a:r>
            <a:br>
              <a:rPr lang="it-IT" altLang="it-IT" sz="3100">
                <a:solidFill>
                  <a:srgbClr val="FF0000"/>
                </a:solidFill>
                <a:ea typeface="ＭＳ Ｐゴシック" panose="020B0600070205080204" pitchFamily="34" charset="-128"/>
              </a:rPr>
            </a:br>
            <a:endParaRPr lang="it-IT" altLang="it-IT" sz="3100">
              <a:ea typeface="ＭＳ Ｐゴシック" panose="020B0600070205080204" pitchFamily="34" charset="-128"/>
            </a:endParaRPr>
          </a:p>
        </p:txBody>
      </p:sp>
      <p:sp>
        <p:nvSpPr>
          <p:cNvPr id="23554" name="Segnaposto contenuto 2">
            <a:extLst>
              <a:ext uri="{FF2B5EF4-FFF2-40B4-BE49-F238E27FC236}">
                <a16:creationId xmlns:a16="http://schemas.microsoft.com/office/drawing/2014/main" id="{0B608049-E016-894F-AB72-FA6594B13688}"/>
              </a:ext>
            </a:extLst>
          </p:cNvPr>
          <p:cNvSpPr>
            <a:spLocks noGrp="1"/>
          </p:cNvSpPr>
          <p:nvPr>
            <p:ph idx="1"/>
          </p:nvPr>
        </p:nvSpPr>
        <p:spPr>
          <a:xfrm>
            <a:off x="1524000" y="1828800"/>
            <a:ext cx="8858250" cy="5029200"/>
          </a:xfrm>
        </p:spPr>
        <p:txBody>
          <a:bodyPr/>
          <a:lstStyle/>
          <a:p>
            <a:endParaRPr kumimoji="0" lang="it-IT" altLang="it-IT" dirty="0">
              <a:ea typeface="ＭＳ Ｐゴシック" panose="020B0600070205080204" pitchFamily="34" charset="-128"/>
              <a:cs typeface="ＭＳ Ｐゴシック" panose="020B0600070205080204" pitchFamily="34" charset="-128"/>
            </a:endParaRPr>
          </a:p>
          <a:p>
            <a:endParaRPr kumimoji="0" lang="it-IT" altLang="it-IT" dirty="0">
              <a:ea typeface="ＭＳ Ｐゴシック" panose="020B0600070205080204" pitchFamily="34" charset="-128"/>
              <a:cs typeface="ＭＳ Ｐゴシック" panose="020B0600070205080204" pitchFamily="34" charset="-128"/>
            </a:endParaRPr>
          </a:p>
          <a:p>
            <a:endParaRPr kumimoji="0" lang="it-IT" altLang="it-IT" dirty="0">
              <a:ea typeface="ＭＳ Ｐゴシック" panose="020B0600070205080204" pitchFamily="34" charset="-128"/>
              <a:cs typeface="ＭＳ Ｐゴシック" panose="020B0600070205080204" pitchFamily="34" charset="-128"/>
            </a:endParaRPr>
          </a:p>
          <a:p>
            <a:endParaRPr kumimoji="0" lang="it-IT" altLang="it-IT" dirty="0">
              <a:ea typeface="ＭＳ Ｐゴシック" panose="020B0600070205080204" pitchFamily="34" charset="-128"/>
              <a:cs typeface="ＭＳ Ｐゴシック" panose="020B0600070205080204" pitchFamily="34" charset="-128"/>
            </a:endParaRPr>
          </a:p>
          <a:p>
            <a:endParaRPr kumimoji="0" lang="it-IT" altLang="it-IT" dirty="0">
              <a:ea typeface="ＭＳ Ｐゴシック" panose="020B0600070205080204" pitchFamily="34" charset="-128"/>
              <a:cs typeface="ＭＳ Ｐゴシック" panose="020B0600070205080204" pitchFamily="34" charset="-128"/>
            </a:endParaRPr>
          </a:p>
          <a:p>
            <a:endParaRPr kumimoji="0" lang="it-IT" altLang="it-IT" dirty="0">
              <a:ea typeface="ＭＳ Ｐゴシック" panose="020B0600070205080204" pitchFamily="34" charset="-128"/>
              <a:cs typeface="ＭＳ Ｐゴシック" panose="020B0600070205080204" pitchFamily="34" charset="-128"/>
            </a:endParaRPr>
          </a:p>
          <a:p>
            <a:endParaRPr kumimoji="0" lang="it-IT" altLang="it-IT" dirty="0">
              <a:ea typeface="ＭＳ Ｐゴシック" panose="020B0600070205080204" pitchFamily="34" charset="-128"/>
              <a:cs typeface="ＭＳ Ｐゴシック" panose="020B0600070205080204" pitchFamily="34" charset="-128"/>
            </a:endParaRPr>
          </a:p>
          <a:p>
            <a:pPr lvl="2"/>
            <a:r>
              <a:rPr lang="it-IT" altLang="it-IT" sz="3600" dirty="0">
                <a:ea typeface="ＭＳ Ｐゴシック" panose="020B0600070205080204" pitchFamily="34" charset="-128"/>
                <a:cs typeface="Geneva" panose="020B0503030404040204" pitchFamily="34" charset="77"/>
              </a:rPr>
              <a:t>LIBELLO </a:t>
            </a:r>
          </a:p>
        </p:txBody>
      </p:sp>
      <p:sp>
        <p:nvSpPr>
          <p:cNvPr id="4" name="Fumetto 3 3">
            <a:extLst>
              <a:ext uri="{FF2B5EF4-FFF2-40B4-BE49-F238E27FC236}">
                <a16:creationId xmlns:a16="http://schemas.microsoft.com/office/drawing/2014/main" id="{E6B60935-119C-B14A-A43D-85488BDCA64B}"/>
              </a:ext>
            </a:extLst>
          </p:cNvPr>
          <p:cNvSpPr>
            <a:spLocks noChangeArrowheads="1"/>
          </p:cNvSpPr>
          <p:nvPr/>
        </p:nvSpPr>
        <p:spPr bwMode="auto">
          <a:xfrm>
            <a:off x="4114800" y="2261047"/>
            <a:ext cx="6781800" cy="2743200"/>
          </a:xfrm>
          <a:prstGeom prst="wedgeEllipseCallout">
            <a:avLst>
              <a:gd name="adj1" fmla="val -32685"/>
              <a:gd name="adj2" fmla="val 60569"/>
            </a:avLst>
          </a:prstGeom>
          <a:gradFill rotWithShape="1">
            <a:gsLst>
              <a:gs pos="0">
                <a:srgbClr val="BF0000"/>
              </a:gs>
              <a:gs pos="100000">
                <a:srgbClr val="9D2020"/>
              </a:gs>
            </a:gsLst>
            <a:lin ang="5400000"/>
          </a:gradFill>
          <a:ln w="12700">
            <a:solidFill>
              <a:srgbClr val="990000"/>
            </a:solidFill>
            <a:miter lim="800000"/>
            <a:headEnd/>
            <a:tailEnd/>
          </a:ln>
          <a:effectLst>
            <a:outerShdw blurRad="38100" dist="25400" dir="6599969" sx="100999" sy="100999" rotWithShape="0">
              <a:srgbClr val="808080">
                <a:alpha val="75000"/>
              </a:srgbClr>
            </a:outerShdw>
          </a:effectLst>
        </p:spPr>
        <p:txBody>
          <a:bodyPr anchor="ctr"/>
          <a:lstStyle/>
          <a:p>
            <a:pPr algn="ctr" eaLnBrk="1" hangingPunct="1">
              <a:defRPr/>
            </a:pPr>
            <a:r>
              <a:rPr lang="it-IT" sz="2200">
                <a:solidFill>
                  <a:srgbClr val="FFFFFF"/>
                </a:solidFill>
                <a:ea typeface="ＭＳ Ｐゴシック" pitchFamily="-107" charset="-128"/>
                <a:cs typeface="ＭＳ Ｐゴシック" pitchFamily="-107" charset="-128"/>
              </a:rPr>
              <a:t>Fascicolo che conteneva le preghiere necessarie per la celebrazione della messa e degli altri sacramenti. Dopo la fase orale di improvvisazione, le preghiere ben riuscite verranno scritte e messe a disposizione di altri sacerdoti</a:t>
            </a:r>
          </a:p>
        </p:txBody>
      </p:sp>
    </p:spTree>
    <p:extLst>
      <p:ext uri="{BB962C8B-B14F-4D97-AF65-F5344CB8AC3E}">
        <p14:creationId xmlns:p14="http://schemas.microsoft.com/office/powerpoint/2010/main" val="121422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contenuto 2">
            <a:extLst>
              <a:ext uri="{FF2B5EF4-FFF2-40B4-BE49-F238E27FC236}">
                <a16:creationId xmlns:a16="http://schemas.microsoft.com/office/drawing/2014/main" id="{7E859F89-C6CB-8041-909B-2B73E0E9DD57}"/>
              </a:ext>
            </a:extLst>
          </p:cNvPr>
          <p:cNvSpPr>
            <a:spLocks noGrp="1"/>
          </p:cNvSpPr>
          <p:nvPr>
            <p:ph idx="1"/>
          </p:nvPr>
        </p:nvSpPr>
        <p:spPr>
          <a:xfrm>
            <a:off x="1808164" y="1828800"/>
            <a:ext cx="8574087" cy="5029200"/>
          </a:xfrm>
        </p:spPr>
        <p:txBody>
          <a:bodyPr/>
          <a:lstStyle/>
          <a:p>
            <a:endParaRPr kumimoji="0" lang="it-IT" altLang="it-IT">
              <a:ea typeface="ＭＳ Ｐゴシック" panose="020B0600070205080204" pitchFamily="34" charset="-128"/>
              <a:cs typeface="ＭＳ Ｐゴシック" panose="020B0600070205080204" pitchFamily="34" charset="-128"/>
            </a:endParaRPr>
          </a:p>
          <a:p>
            <a:endParaRPr kumimoji="0" lang="it-IT" altLang="it-IT">
              <a:ea typeface="ＭＳ Ｐゴシック" panose="020B0600070205080204" pitchFamily="34" charset="-128"/>
              <a:cs typeface="ＭＳ Ｐゴシック" panose="020B0600070205080204" pitchFamily="34" charset="-128"/>
            </a:endParaRPr>
          </a:p>
          <a:p>
            <a:endParaRPr kumimoji="0" lang="it-IT" altLang="it-IT">
              <a:ea typeface="ＭＳ Ｐゴシック" panose="020B0600070205080204" pitchFamily="34" charset="-128"/>
              <a:cs typeface="ＭＳ Ｐゴシック" panose="020B0600070205080204" pitchFamily="34" charset="-128"/>
            </a:endParaRPr>
          </a:p>
          <a:p>
            <a:endParaRPr kumimoji="0" lang="it-IT" altLang="it-IT">
              <a:ea typeface="ＭＳ Ｐゴシック" panose="020B0600070205080204" pitchFamily="34" charset="-128"/>
              <a:cs typeface="ＭＳ Ｐゴシック" panose="020B0600070205080204" pitchFamily="34" charset="-128"/>
            </a:endParaRPr>
          </a:p>
          <a:p>
            <a:endParaRPr kumimoji="0" lang="it-IT" altLang="it-IT">
              <a:ea typeface="ＭＳ Ｐゴシック" panose="020B0600070205080204" pitchFamily="34" charset="-128"/>
              <a:cs typeface="ＭＳ Ｐゴシック" panose="020B0600070205080204" pitchFamily="34" charset="-128"/>
            </a:endParaRPr>
          </a:p>
          <a:p>
            <a:endParaRPr kumimoji="0" lang="it-IT" altLang="it-IT">
              <a:ea typeface="ＭＳ Ｐゴシック" panose="020B0600070205080204" pitchFamily="34" charset="-128"/>
              <a:cs typeface="ＭＳ Ｐゴシック" panose="020B0600070205080204" pitchFamily="34" charset="-128"/>
            </a:endParaRPr>
          </a:p>
          <a:p>
            <a:endParaRPr kumimoji="0" lang="it-IT" altLang="it-IT">
              <a:ea typeface="ＭＳ Ｐゴシック" panose="020B0600070205080204" pitchFamily="34" charset="-128"/>
              <a:cs typeface="ＭＳ Ｐゴシック" panose="020B0600070205080204" pitchFamily="34" charset="-128"/>
            </a:endParaRPr>
          </a:p>
          <a:p>
            <a:pPr lvl="1"/>
            <a:r>
              <a:rPr lang="it-IT" altLang="it-IT" sz="3600">
                <a:ea typeface="ＭＳ Ｐゴシック" panose="020B0600070205080204" pitchFamily="34" charset="-128"/>
              </a:rPr>
              <a:t>SACRAMENTARIO</a:t>
            </a:r>
          </a:p>
        </p:txBody>
      </p:sp>
      <p:sp>
        <p:nvSpPr>
          <p:cNvPr id="5" name="Callout 3 4">
            <a:extLst>
              <a:ext uri="{FF2B5EF4-FFF2-40B4-BE49-F238E27FC236}">
                <a16:creationId xmlns:a16="http://schemas.microsoft.com/office/drawing/2014/main" id="{9CA41CF6-D809-B945-A818-E53BDB897B54}"/>
              </a:ext>
            </a:extLst>
          </p:cNvPr>
          <p:cNvSpPr>
            <a:spLocks/>
          </p:cNvSpPr>
          <p:nvPr/>
        </p:nvSpPr>
        <p:spPr bwMode="auto">
          <a:xfrm>
            <a:off x="3771901" y="1685925"/>
            <a:ext cx="6781800" cy="3200400"/>
          </a:xfrm>
          <a:prstGeom prst="borderCallout3">
            <a:avLst>
              <a:gd name="adj1" fmla="val 18750"/>
              <a:gd name="adj2" fmla="val -8333"/>
              <a:gd name="adj3" fmla="val 18750"/>
              <a:gd name="adj4" fmla="val -16667"/>
              <a:gd name="adj5" fmla="val 100000"/>
              <a:gd name="adj6" fmla="val -16667"/>
              <a:gd name="adj7" fmla="val 112963"/>
              <a:gd name="adj8" fmla="val -8333"/>
            </a:avLst>
          </a:prstGeom>
          <a:gradFill rotWithShape="1">
            <a:gsLst>
              <a:gs pos="0">
                <a:srgbClr val="BF0000"/>
              </a:gs>
              <a:gs pos="100000">
                <a:srgbClr val="9D2020"/>
              </a:gs>
            </a:gsLst>
            <a:lin ang="5400000"/>
          </a:gradFill>
          <a:ln w="12700">
            <a:solidFill>
              <a:srgbClr val="990000"/>
            </a:solidFill>
            <a:miter lim="800000"/>
            <a:headEnd/>
            <a:tailEnd/>
          </a:ln>
          <a:effectLst>
            <a:outerShdw blurRad="38100" dist="25400" dir="6599969" sx="100999" sy="100999" rotWithShape="0">
              <a:srgbClr val="808080">
                <a:alpha val="75000"/>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altLang="it-IT" sz="2600">
                <a:solidFill>
                  <a:srgbClr val="FFFFFF"/>
                </a:solidFill>
                <a:latin typeface="Calibri" panose="020F0502020204030204" pitchFamily="34" charset="0"/>
              </a:rPr>
              <a:t>È l</a:t>
            </a:r>
            <a:r>
              <a:rPr lang="ja-JP" altLang="it-IT" sz="2600">
                <a:solidFill>
                  <a:srgbClr val="FFFFFF"/>
                </a:solidFill>
                <a:latin typeface="Calibri" panose="020F0502020204030204" pitchFamily="34" charset="0"/>
              </a:rPr>
              <a:t>’</a:t>
            </a:r>
            <a:r>
              <a:rPr lang="it-IT" altLang="ja-JP" sz="2600">
                <a:solidFill>
                  <a:srgbClr val="FFFFFF"/>
                </a:solidFill>
                <a:latin typeface="Calibri" panose="020F0502020204030204" pitchFamily="34" charset="0"/>
              </a:rPr>
              <a:t>insieme dei libelli raccolti e ordinati dapprima privatamente e seguendo criteri esteriori (ordine dei mesi), poi sistematicamente secondo un ordine teologico (</a:t>
            </a:r>
            <a:r>
              <a:rPr lang="it-IT" altLang="ja-JP" sz="2600" i="1">
                <a:solidFill>
                  <a:srgbClr val="FFFFFF"/>
                </a:solidFill>
                <a:latin typeface="Calibri" panose="020F0502020204030204" pitchFamily="34" charset="0"/>
              </a:rPr>
              <a:t>anni circulus</a:t>
            </a:r>
            <a:r>
              <a:rPr lang="it-IT" altLang="ja-JP" sz="2600">
                <a:solidFill>
                  <a:srgbClr val="FFFFFF"/>
                </a:solidFill>
                <a:latin typeface="Calibri" panose="020F0502020204030204" pitchFamily="34" charset="0"/>
              </a:rPr>
              <a:t>).</a:t>
            </a:r>
          </a:p>
          <a:p>
            <a:pPr algn="ctr" eaLnBrk="1" hangingPunct="1">
              <a:defRPr/>
            </a:pPr>
            <a:r>
              <a:rPr lang="it-IT" altLang="it-IT" sz="2600">
                <a:solidFill>
                  <a:srgbClr val="FFFFFF"/>
                </a:solidFill>
                <a:latin typeface="Calibri" panose="020F0502020204030204" pitchFamily="34" charset="0"/>
              </a:rPr>
              <a:t> Contiene tutte le preghiere utilizzate dal sacerdote per celebrare la messa e gli altri grandi sacramenti</a:t>
            </a:r>
          </a:p>
          <a:p>
            <a:pPr algn="ctr" eaLnBrk="1" hangingPunct="1">
              <a:defRPr/>
            </a:pPr>
            <a:endParaRPr lang="it-IT" altLang="it-IT" sz="1800">
              <a:solidFill>
                <a:srgbClr val="FFFFFF"/>
              </a:solidFill>
              <a:latin typeface="Calibri" panose="020F0502020204030204" pitchFamily="34" charset="0"/>
            </a:endParaRPr>
          </a:p>
        </p:txBody>
      </p:sp>
    </p:spTree>
    <p:extLst>
      <p:ext uri="{BB962C8B-B14F-4D97-AF65-F5344CB8AC3E}">
        <p14:creationId xmlns:p14="http://schemas.microsoft.com/office/powerpoint/2010/main" val="151563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a:extLst>
              <a:ext uri="{FF2B5EF4-FFF2-40B4-BE49-F238E27FC236}">
                <a16:creationId xmlns:a16="http://schemas.microsoft.com/office/drawing/2014/main" id="{8D5410DE-F909-9A44-B872-5DF11DA5414C}"/>
              </a:ext>
            </a:extLst>
          </p:cNvPr>
          <p:cNvSpPr>
            <a:spLocks noGrp="1" noChangeArrowheads="1"/>
          </p:cNvSpPr>
          <p:nvPr>
            <p:ph type="title"/>
          </p:nvPr>
        </p:nvSpPr>
        <p:spPr bwMode="auto">
          <a:xfrm>
            <a:off x="1294362" y="211928"/>
            <a:ext cx="9603275" cy="1049235"/>
          </a:xfrm>
        </p:spPr>
        <p:txBody>
          <a:bodyPr/>
          <a:lstStyle/>
          <a:p>
            <a:pPr algn="ctr"/>
            <a:r>
              <a:rPr kumimoji="0" lang="it-IT" altLang="it-IT">
                <a:ea typeface="ＭＳ Ｐゴシック" panose="020B0600070205080204" pitchFamily="34" charset="-128"/>
              </a:rPr>
              <a:t>3 tipi di sacramentari:</a:t>
            </a:r>
          </a:p>
        </p:txBody>
      </p:sp>
      <p:graphicFrame>
        <p:nvGraphicFramePr>
          <p:cNvPr id="6" name="Segnaposto contenuto 5">
            <a:extLst>
              <a:ext uri="{FF2B5EF4-FFF2-40B4-BE49-F238E27FC236}">
                <a16:creationId xmlns:a16="http://schemas.microsoft.com/office/drawing/2014/main" id="{D5C6A1F5-7E8D-E24C-99A7-36FF2AEB2BAB}"/>
              </a:ext>
            </a:extLst>
          </p:cNvPr>
          <p:cNvGraphicFramePr>
            <a:graphicFrameLocks noGrp="1"/>
          </p:cNvGraphicFramePr>
          <p:nvPr>
            <p:ph idx="1"/>
            <p:extLst>
              <p:ext uri="{D42A27DB-BD31-4B8C-83A1-F6EECF244321}">
                <p14:modId xmlns:p14="http://schemas.microsoft.com/office/powerpoint/2010/main" val="2721771964"/>
              </p:ext>
            </p:extLst>
          </p:nvPr>
        </p:nvGraphicFramePr>
        <p:xfrm>
          <a:off x="1451579" y="799306"/>
          <a:ext cx="8858250" cy="5259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279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04D7D5-F6BF-4A40-9FE0-66F5406B130D}"/>
              </a:ext>
            </a:extLst>
          </p:cNvPr>
          <p:cNvSpPr>
            <a:spLocks noGrp="1"/>
          </p:cNvSpPr>
          <p:nvPr>
            <p:ph type="title"/>
          </p:nvPr>
        </p:nvSpPr>
        <p:spPr>
          <a:xfrm>
            <a:off x="1451579" y="347319"/>
            <a:ext cx="9603275" cy="1049235"/>
          </a:xfrm>
        </p:spPr>
        <p:txBody>
          <a:bodyPr>
            <a:normAutofit fontScale="90000"/>
          </a:bodyPr>
          <a:lstStyle/>
          <a:p>
            <a:pPr algn="ctr"/>
            <a:r>
              <a:rPr lang="it-IT" dirty="0"/>
              <a:t>Il messale di Paolo VI è una sintesi dell’intero messaggio del concilio vaticano II</a:t>
            </a:r>
          </a:p>
        </p:txBody>
      </p:sp>
      <p:sp>
        <p:nvSpPr>
          <p:cNvPr id="3" name="Segnaposto contenuto 2">
            <a:extLst>
              <a:ext uri="{FF2B5EF4-FFF2-40B4-BE49-F238E27FC236}">
                <a16:creationId xmlns:a16="http://schemas.microsoft.com/office/drawing/2014/main" id="{5DCD17F6-C1D8-644D-8C71-DBACF4652467}"/>
              </a:ext>
            </a:extLst>
          </p:cNvPr>
          <p:cNvSpPr>
            <a:spLocks noGrp="1"/>
          </p:cNvSpPr>
          <p:nvPr>
            <p:ph idx="1"/>
          </p:nvPr>
        </p:nvSpPr>
        <p:spPr>
          <a:xfrm>
            <a:off x="1451579" y="2015732"/>
            <a:ext cx="9603275" cy="3799281"/>
          </a:xfrm>
        </p:spPr>
        <p:txBody>
          <a:bodyPr>
            <a:normAutofit fontScale="85000" lnSpcReduction="10000"/>
          </a:bodyPr>
          <a:lstStyle/>
          <a:p>
            <a:r>
              <a:rPr lang="it-IT" sz="3300" dirty="0"/>
              <a:t>In esso infatti…</a:t>
            </a:r>
          </a:p>
          <a:p>
            <a:pPr marL="0" indent="0" algn="ctr">
              <a:buNone/>
            </a:pPr>
            <a:r>
              <a:rPr lang="it-IT" sz="3300" i="1" dirty="0">
                <a:solidFill>
                  <a:srgbClr val="0070C0"/>
                </a:solidFill>
              </a:rPr>
              <a:t>«sono confluite la teologia liturgica della </a:t>
            </a:r>
            <a:r>
              <a:rPr lang="it-IT" sz="3300" i="1" dirty="0" err="1">
                <a:solidFill>
                  <a:srgbClr val="FF0000"/>
                </a:solidFill>
              </a:rPr>
              <a:t>Sacrosanctum</a:t>
            </a:r>
            <a:r>
              <a:rPr lang="it-IT" sz="3300" i="1" dirty="0">
                <a:solidFill>
                  <a:srgbClr val="FF0000"/>
                </a:solidFill>
              </a:rPr>
              <a:t> </a:t>
            </a:r>
            <a:r>
              <a:rPr lang="it-IT" sz="3300" i="1" dirty="0" err="1">
                <a:solidFill>
                  <a:srgbClr val="FF0000"/>
                </a:solidFill>
              </a:rPr>
              <a:t>concilium</a:t>
            </a:r>
            <a:r>
              <a:rPr lang="it-IT" sz="3300" i="1" dirty="0">
                <a:solidFill>
                  <a:srgbClr val="0070C0"/>
                </a:solidFill>
              </a:rPr>
              <a:t>, la visione ecclesiologica della </a:t>
            </a:r>
            <a:r>
              <a:rPr lang="it-IT" sz="3300" i="1" dirty="0">
                <a:solidFill>
                  <a:srgbClr val="FF0000"/>
                </a:solidFill>
              </a:rPr>
              <a:t>Lumen </a:t>
            </a:r>
            <a:r>
              <a:rPr lang="it-IT" sz="3300" i="1" dirty="0" err="1">
                <a:solidFill>
                  <a:srgbClr val="FF0000"/>
                </a:solidFill>
              </a:rPr>
              <a:t>Gentium</a:t>
            </a:r>
            <a:r>
              <a:rPr lang="it-IT" sz="3300" i="1" dirty="0">
                <a:solidFill>
                  <a:srgbClr val="0070C0"/>
                </a:solidFill>
              </a:rPr>
              <a:t>, la teologia della parola di Dio della </a:t>
            </a:r>
            <a:r>
              <a:rPr lang="it-IT" sz="3300" i="1" dirty="0">
                <a:solidFill>
                  <a:srgbClr val="FF0000"/>
                </a:solidFill>
              </a:rPr>
              <a:t>Dei </a:t>
            </a:r>
            <a:r>
              <a:rPr lang="it-IT" sz="3300" i="1" dirty="0" err="1">
                <a:solidFill>
                  <a:srgbClr val="FF0000"/>
                </a:solidFill>
              </a:rPr>
              <a:t>Verbum</a:t>
            </a:r>
            <a:r>
              <a:rPr lang="it-IT" sz="3300" i="1" dirty="0">
                <a:solidFill>
                  <a:srgbClr val="0070C0"/>
                </a:solidFill>
              </a:rPr>
              <a:t>, la visione del mondo e la coscienza dei rapporti della Chiesa con esso della </a:t>
            </a:r>
            <a:r>
              <a:rPr lang="it-IT" sz="3300" i="1" dirty="0" err="1">
                <a:solidFill>
                  <a:srgbClr val="FF0000"/>
                </a:solidFill>
              </a:rPr>
              <a:t>Gaudium</a:t>
            </a:r>
            <a:r>
              <a:rPr lang="it-IT" sz="3300" i="1" dirty="0">
                <a:solidFill>
                  <a:srgbClr val="FF0000"/>
                </a:solidFill>
              </a:rPr>
              <a:t> et </a:t>
            </a:r>
            <a:r>
              <a:rPr lang="it-IT" sz="3300" i="1" dirty="0" err="1">
                <a:solidFill>
                  <a:srgbClr val="FF0000"/>
                </a:solidFill>
              </a:rPr>
              <a:t>Spes</a:t>
            </a:r>
            <a:r>
              <a:rPr lang="it-IT" sz="3300" i="1" dirty="0">
                <a:solidFill>
                  <a:srgbClr val="0070C0"/>
                </a:solidFill>
              </a:rPr>
              <a:t>, i progressi del cammino ecumenico del decreto </a:t>
            </a:r>
            <a:r>
              <a:rPr lang="it-IT" sz="3300" i="1" dirty="0" err="1">
                <a:solidFill>
                  <a:srgbClr val="FF0000"/>
                </a:solidFill>
              </a:rPr>
              <a:t>Unitatis</a:t>
            </a:r>
            <a:r>
              <a:rPr lang="it-IT" sz="3300" i="1" dirty="0">
                <a:solidFill>
                  <a:srgbClr val="FF0000"/>
                </a:solidFill>
              </a:rPr>
              <a:t> </a:t>
            </a:r>
            <a:r>
              <a:rPr lang="it-IT" sz="3300" i="1" dirty="0" err="1">
                <a:solidFill>
                  <a:srgbClr val="FF0000"/>
                </a:solidFill>
              </a:rPr>
              <a:t>Redintegratio</a:t>
            </a:r>
            <a:r>
              <a:rPr lang="it-IT" sz="3300" i="1" dirty="0">
                <a:solidFill>
                  <a:srgbClr val="0070C0"/>
                </a:solidFill>
              </a:rPr>
              <a:t>, l’apertura missionaria del decreto </a:t>
            </a:r>
            <a:r>
              <a:rPr lang="it-IT" sz="3300" i="1" dirty="0">
                <a:solidFill>
                  <a:srgbClr val="FF0000"/>
                </a:solidFill>
              </a:rPr>
              <a:t>Ad </a:t>
            </a:r>
            <a:r>
              <a:rPr lang="it-IT" sz="3300" i="1" dirty="0" err="1">
                <a:solidFill>
                  <a:srgbClr val="FF0000"/>
                </a:solidFill>
              </a:rPr>
              <a:t>Gentes</a:t>
            </a:r>
            <a:r>
              <a:rPr lang="it-IT" sz="3300" i="1" dirty="0">
                <a:solidFill>
                  <a:srgbClr val="0070C0"/>
                </a:solidFill>
              </a:rPr>
              <a:t>» </a:t>
            </a:r>
          </a:p>
        </p:txBody>
      </p:sp>
    </p:spTree>
    <p:extLst>
      <p:ext uri="{BB962C8B-B14F-4D97-AF65-F5344CB8AC3E}">
        <p14:creationId xmlns:p14="http://schemas.microsoft.com/office/powerpoint/2010/main" val="1157809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Raccolt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3514</Words>
  <Application>Microsoft Macintosh PowerPoint</Application>
  <PresentationFormat>Widescreen</PresentationFormat>
  <Paragraphs>270</Paragraphs>
  <Slides>44</Slides>
  <Notes>7</Notes>
  <HiddenSlides>4</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44</vt:i4>
      </vt:variant>
    </vt:vector>
  </HeadingPairs>
  <TitlesOfParts>
    <vt:vector size="48" baseType="lpstr">
      <vt:lpstr>Arial</vt:lpstr>
      <vt:lpstr>Calibri</vt:lpstr>
      <vt:lpstr>Gill Sans MT</vt:lpstr>
      <vt:lpstr>Raccolta</vt:lpstr>
      <vt:lpstr>ARCIDiocesi di SASSARI  Presentazione della terza edizione del Messale Italiano  </vt:lpstr>
      <vt:lpstr>All’interno del cammino diocesano…</vt:lpstr>
      <vt:lpstr>Cosa è un Messale ?</vt:lpstr>
      <vt:lpstr>Due prospettive…</vt:lpstr>
      <vt:lpstr>Come nasce il messale?</vt:lpstr>
      <vt:lpstr> Libelli Missarum e Sacramentario </vt:lpstr>
      <vt:lpstr>Presentazione standard di PowerPoint</vt:lpstr>
      <vt:lpstr>3 tipi di sacramentari:</vt:lpstr>
      <vt:lpstr>Il messale di Paolo VI è una sintesi dell’intero messaggio del concilio vaticano II</vt:lpstr>
      <vt:lpstr>Questa nuova edizione italiana del Messale romano è offerta al popolo di Dio in una stagione di approfondimento della riforma liturgica ispirata dal Concilio Vaticano II. </vt:lpstr>
      <vt:lpstr>Assemblea soggetto della celebrazione e partecipazione attiva </vt:lpstr>
      <vt:lpstr>ARCIDiocesi di SASSARI  Presentazione della terza edizione del Messale Italiano  2° incontro 27.XI.2020</vt:lpstr>
      <vt:lpstr>«la migliore catechesi sull’Eucaristia è la stessa Eucaristia ben celebrata»    *benedetto xvi, Esortazione apostolica postsinodale sull'eucaristia fonte e culmine della vita e della missione della chiesa Sacramentum caritatis, 22 febbraio 2007, n. 187.  </vt:lpstr>
      <vt:lpstr>La celebrazione ha uno stile</vt:lpstr>
      <vt:lpstr>Presentazione standard di PowerPoint</vt:lpstr>
      <vt:lpstr>Presentazione standard di PowerPoint</vt:lpstr>
      <vt:lpstr>PER UNA CATECHESI A CARATTERE MISTAGOGICO</vt:lpstr>
      <vt:lpstr>Criteri nella preparazione del nuovo messale</vt:lpstr>
      <vt:lpstr>Riti di introduzione Il saluto liturgico</vt:lpstr>
      <vt:lpstr>Presentazione standard di PowerPoint</vt:lpstr>
      <vt:lpstr>Atto penitenziale</vt:lpstr>
      <vt:lpstr>Presentazione standard di PowerPoint</vt:lpstr>
      <vt:lpstr>Presentazione standard di PowerPoint</vt:lpstr>
      <vt:lpstr>Kyrie, eléison</vt:lpstr>
      <vt:lpstr>Presentazione standard di PowerPoint</vt:lpstr>
      <vt:lpstr>Presentazione standard di PowerPoint</vt:lpstr>
      <vt:lpstr>Presentazione standard di PowerPoint</vt:lpstr>
      <vt:lpstr>Gloria</vt:lpstr>
      <vt:lpstr>LITURGIA EUCARISTICA Presentazione dei doni</vt:lpstr>
      <vt:lpstr>LITURGIA EUCARISTICA Presentazione dei doni</vt:lpstr>
      <vt:lpstr>Riti di comunione – Padre Nostro</vt:lpstr>
      <vt:lpstr>Il dono della pace</vt:lpstr>
      <vt:lpstr>  Agnello di Dio</vt:lpstr>
      <vt:lpstr>Riti di CONCLUSIONE Congedo</vt:lpstr>
      <vt:lpstr>PREGHIERE EUCARISTICHE Preghiera eucaristica I o Canone romano</vt:lpstr>
      <vt:lpstr>Preghiera eucaristica II</vt:lpstr>
      <vt:lpstr>Preghiera eucaristica III</vt:lpstr>
      <vt:lpstr>Preghiera eucaristica III</vt:lpstr>
      <vt:lpstr>Collette delle domeniche del ciclo triennale del Lezionario </vt:lpstr>
      <vt:lpstr>Orazioni sul popolo</vt:lpstr>
      <vt:lpstr>Orazioni sul popolo</vt:lpstr>
      <vt:lpstr>L’importanza del canto nel messale</vt:lpstr>
      <vt:lpstr>il canto non è un mero elemento ornamentale ma parte necessaria e integrante della liturgia</vt:lpstr>
      <vt:lpstr>Alcune informazioni sul volume…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ARCIDiocesi di SASSARI  Presentazione della terza edizione del Messale Italiano  </dc:title>
  <dc:creator>pierangelo.muroni@gmail.com</dc:creator>
  <cp:lastModifiedBy>pierangelo.muroni@gmail.com</cp:lastModifiedBy>
  <cp:revision>5</cp:revision>
  <dcterms:created xsi:type="dcterms:W3CDTF">2020-11-27T17:48:55Z</dcterms:created>
  <dcterms:modified xsi:type="dcterms:W3CDTF">2020-11-30T18:47:15Z</dcterms:modified>
</cp:coreProperties>
</file>